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CC99"/>
    <a:srgbClr val="FF9966"/>
    <a:srgbClr val="FFCC66"/>
    <a:srgbClr val="FFCCFF"/>
    <a:srgbClr val="FF9999"/>
    <a:srgbClr val="FFFF66"/>
    <a:srgbClr val="CC9900"/>
    <a:srgbClr val="CC66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ECC2B-B1A9-46E2-9B20-0EB4498C5524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0C9514-7665-4FB0-94BA-733877988E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3432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C9514-7665-4FB0-94BA-733877988E7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9207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98BF12-DEBE-F7E0-76AF-339B9DF6E9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E54CFA4-D88E-E6B2-F562-3180D35F12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3262030-A9AD-CC41-D38B-08F2AC05E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E49F-4C82-4B4E-B719-2751444EDC3A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D107F64-457D-23F4-580A-4B65282F7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B8C32F-B3D6-09E4-B582-6BEC62C1F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9F50-63C1-4FF7-8255-1FB9381329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4992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DB6377-8FC0-D9D3-CC3F-190D6A7C1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853B986-9892-079E-6FD2-D17DC3C73C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4A0896C-201F-64A0-5CBD-FD7E643D5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E49F-4C82-4B4E-B719-2751444EDC3A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6C04892-9A4A-7ACC-9201-B3A82C2A9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164CD55-B2B0-3E45-561B-157832762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9F50-63C1-4FF7-8255-1FB9381329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7225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91FD49-3680-D9D3-3660-A98343065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5675577-F1A1-0F17-7BF1-2462D0EED6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3054097-18DD-11E5-6311-98165EA09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E49F-4C82-4B4E-B719-2751444EDC3A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072B8B-70CF-29DD-80A9-C470FBDD6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74ACBF-B56A-0468-37F2-FEDD6F76D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9F50-63C1-4FF7-8255-1FB9381329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9459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AF8E51-0208-8E51-DCE5-123A481E0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D85A7EA-281A-39A7-1A6F-7571D4052C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4E039E7-912E-6856-485F-7065A78703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FD852D4-3D0F-5D4F-692E-F5B724FB7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E49F-4C82-4B4E-B719-2751444EDC3A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CBDF6A7-22D1-F5D5-77B5-68171E076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2C3AE9A-7903-CD2E-2C24-318211F74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9F50-63C1-4FF7-8255-1FB9381329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474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9389E4-EF03-2325-30A9-93E637642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F44A040-58AD-21B4-29F0-FCE9202E7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D7A42FA-573D-591E-636E-E8E228CE2E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B5BB8E6-C171-5E30-0633-99AB689334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920AAFD-D1D9-C41C-EADB-EA238FCC92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2EC9CA1-5CEF-42A1-7D66-FBB7AD096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E49F-4C82-4B4E-B719-2751444EDC3A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8584393-DFF6-80DC-AB38-B348F6BF8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E3EED22-0165-2DE3-7B3B-E6901E150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9F50-63C1-4FF7-8255-1FB9381329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3271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EA286F-196E-3675-9698-C4ED37D25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6B694CE-B71C-BD8F-774D-1FD5782A8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E49F-4C82-4B4E-B719-2751444EDC3A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431D177-1C19-AAB5-A0E3-A40434A27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EFF2CFB-90A5-F1FC-E964-F90EAAB94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9F50-63C1-4FF7-8255-1FB9381329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505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17B6EC3-8D13-0DD2-39E9-E55B58DFA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E49F-4C82-4B4E-B719-2751444EDC3A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6CE0066-7143-D8D7-8A19-D34FDE6CE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95AD088-DD4D-524A-2A35-E28C76EF0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9F50-63C1-4FF7-8255-1FB9381329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5758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4C6BA1-B252-5060-3F0E-D99724D31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B8E2323-DE9B-E318-95AB-0992BBC2E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8F35D1B-3E9C-52F7-0993-D32ACA1F26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69AE19A-8C23-3A40-7516-CC8893451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E49F-4C82-4B4E-B719-2751444EDC3A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5AA65B7-B1F7-7FC6-B167-DE8E437D0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0A52041-D79C-FAE0-33BA-C412CCE7C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9F50-63C1-4FF7-8255-1FB9381329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0542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AB1EAD-2CF2-5BF9-C540-9152652B3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1F83A40-556D-23B4-8E28-9C5FD6A9CB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17158F0-6A20-DA08-C021-9F0045DB83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C94605B-B4A9-8B25-B46F-735CF0D5E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E49F-4C82-4B4E-B719-2751444EDC3A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3B40BA2-9823-1437-7DFC-D1B5B82E4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276974C-31BD-3270-2582-42E7B8FFE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9F50-63C1-4FF7-8255-1FB9381329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4284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0FCDEE-2841-A359-F3C9-269FDBEC7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D06BCF1-E706-ECC4-E925-301F72B3AD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417CF0-613C-BD29-62E1-32916BB75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E49F-4C82-4B4E-B719-2751444EDC3A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8C50FD8-C212-A220-3A42-C66D9AFD8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CDA081B-4739-DCDF-AE53-E71AAE7B7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9F50-63C1-4FF7-8255-1FB9381329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6216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4626AA4-91C0-37B3-1479-9F7E5B8292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F4A9BFB-CFB9-97FD-DF4C-CECA8040D9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A715DC7-9649-437A-6348-FC148C497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E49F-4C82-4B4E-B719-2751444EDC3A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3CB182-4978-D2EA-61B0-C4BE4AF7B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C6FAB0-A94F-B0E1-496F-C72CC9EA0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79F50-63C1-4FF7-8255-1FB9381329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0625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AB66D3A-8DB6-EBC8-E76A-EE4EF7FD2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A9DFD8B-6095-48EF-002A-55D5FFE1E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B84873-AFDB-9A91-E98F-DEA4DFCCBB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48E49F-4C82-4B4E-B719-2751444EDC3A}" type="datetimeFigureOut">
              <a:rPr kumimoji="1" lang="ja-JP" altLang="en-US" smtClean="0"/>
              <a:t>2026/5/14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F788AB1-D1FC-9D7E-9566-18776974E9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F2383D3-E0F3-7718-0D38-DE0793983C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779F50-63C1-4FF7-8255-1FB9381329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9491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9.JPG"/><Relationship Id="rId1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2.sv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moushikomi-kirakira@sogofukushi.jp" TargetMode="External"/><Relationship Id="rId11" Type="http://schemas.openxmlformats.org/officeDocument/2006/relationships/image" Target="../media/image7.svg"/><Relationship Id="rId5" Type="http://schemas.openxmlformats.org/officeDocument/2006/relationships/image" Target="../media/image3.svg"/><Relationship Id="rId15" Type="http://schemas.openxmlformats.org/officeDocument/2006/relationships/image" Target="../media/image11.JPG"/><Relationship Id="rId10" Type="http://schemas.openxmlformats.org/officeDocument/2006/relationships/image" Target="../media/image6.jpg"/><Relationship Id="rId19" Type="http://schemas.openxmlformats.org/officeDocument/2006/relationships/image" Target="../media/image15.png"/><Relationship Id="rId4" Type="http://schemas.openxmlformats.org/officeDocument/2006/relationships/image" Target="../media/image2.emf"/><Relationship Id="rId9" Type="http://schemas.openxmlformats.org/officeDocument/2006/relationships/image" Target="../media/image5.JPG"/><Relationship Id="rId1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楕円 47">
            <a:extLst>
              <a:ext uri="{FF2B5EF4-FFF2-40B4-BE49-F238E27FC236}">
                <a16:creationId xmlns:a16="http://schemas.microsoft.com/office/drawing/2014/main" id="{7FD246DC-F1B1-22D5-AA3F-2341BC0E377F}"/>
              </a:ext>
            </a:extLst>
          </p:cNvPr>
          <p:cNvSpPr/>
          <p:nvPr/>
        </p:nvSpPr>
        <p:spPr>
          <a:xfrm>
            <a:off x="4801981" y="12006"/>
            <a:ext cx="3634017" cy="1468232"/>
          </a:xfrm>
          <a:prstGeom prst="ellipse">
            <a:avLst/>
          </a:prstGeom>
          <a:solidFill>
            <a:srgbClr val="FFCC9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5D50EDB2-FBBD-E167-1BCB-450BA14DF09A}"/>
              </a:ext>
            </a:extLst>
          </p:cNvPr>
          <p:cNvSpPr/>
          <p:nvPr/>
        </p:nvSpPr>
        <p:spPr>
          <a:xfrm>
            <a:off x="8884394" y="2590867"/>
            <a:ext cx="2867375" cy="3397103"/>
          </a:xfrm>
          <a:prstGeom prst="roundRect">
            <a:avLst/>
          </a:prstGeom>
          <a:noFill/>
          <a:ln w="7620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AC3B0FA7-A699-B995-4A17-FD2F51F35CA8}"/>
              </a:ext>
            </a:extLst>
          </p:cNvPr>
          <p:cNvSpPr/>
          <p:nvPr/>
        </p:nvSpPr>
        <p:spPr>
          <a:xfrm>
            <a:off x="1774029" y="4347639"/>
            <a:ext cx="2795315" cy="14278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A57EA9C-C2E1-C3F4-7726-6D630A960CCA}"/>
              </a:ext>
            </a:extLst>
          </p:cNvPr>
          <p:cNvSpPr/>
          <p:nvPr/>
        </p:nvSpPr>
        <p:spPr>
          <a:xfrm>
            <a:off x="450166" y="1"/>
            <a:ext cx="3934854" cy="3631223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9900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56325C-D1BD-BA2A-C0D0-C454E8DB52D7}"/>
              </a:ext>
            </a:extLst>
          </p:cNvPr>
          <p:cNvSpPr txBox="1"/>
          <p:nvPr/>
        </p:nvSpPr>
        <p:spPr>
          <a:xfrm>
            <a:off x="1695205" y="4390440"/>
            <a:ext cx="2866720" cy="1488277"/>
          </a:xfrm>
          <a:prstGeom prst="rect">
            <a:avLst/>
          </a:prstGeom>
          <a:solidFill>
            <a:srgbClr val="FFFF99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50000"/>
              </a:lnSpc>
              <a:defRPr/>
            </a:pPr>
            <a:r>
              <a:rPr kumimoji="0" lang="ja-JP" altLang="en-US" sz="1400" kern="100" dirty="0">
                <a:solidFill>
                  <a:sysClr val="windowText" lastClr="000000"/>
                </a:solidFill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件名：「子どもの育ちの相談室」</a:t>
            </a:r>
            <a:endParaRPr kumimoji="0" lang="en-US" altLang="ja-JP" sz="1400" kern="100" dirty="0">
              <a:solidFill>
                <a:sysClr val="windowText" lastClr="000000"/>
              </a:solidFill>
              <a:latin typeface="游明朝" panose="02020400000000000000" pitchFamily="18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kumimoji="0" lang="ja-JP" altLang="en-US" sz="1400" kern="100" dirty="0">
                <a:solidFill>
                  <a:sysClr val="windowText" lastClr="000000"/>
                </a:solidFill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本文：「お子さまの氏名・年齢」</a:t>
            </a:r>
            <a:endParaRPr kumimoji="0" lang="en-US" altLang="ja-JP" sz="1400" kern="100" dirty="0">
              <a:solidFill>
                <a:sysClr val="windowText" lastClr="000000"/>
              </a:solidFill>
              <a:latin typeface="游明朝" panose="02020400000000000000" pitchFamily="18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kumimoji="0" lang="ja-JP" altLang="en-US" sz="1400" kern="100" dirty="0">
                <a:solidFill>
                  <a:sysClr val="windowText" lastClr="000000"/>
                </a:solidFill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「保護者氏名」</a:t>
            </a:r>
            <a:endParaRPr kumimoji="0" lang="en-US" altLang="ja-JP" sz="1400" kern="100" dirty="0">
              <a:solidFill>
                <a:sysClr val="windowText" lastClr="000000"/>
              </a:solidFill>
              <a:latin typeface="游明朝" panose="02020400000000000000" pitchFamily="18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kumimoji="0" lang="ja-JP" altLang="en-US" sz="1400" kern="100" dirty="0">
                <a:solidFill>
                  <a:sysClr val="windowText" lastClr="000000"/>
                </a:solidFill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「連絡先電話番号」</a:t>
            </a:r>
            <a:endParaRPr kumimoji="0" lang="en-US" altLang="ja-JP" sz="1400" kern="100" dirty="0">
              <a:solidFill>
                <a:sysClr val="windowText" lastClr="000000"/>
              </a:solidFill>
              <a:latin typeface="游明朝" panose="02020400000000000000" pitchFamily="18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kumimoji="0" lang="ja-JP" altLang="en-US" sz="1400" kern="100" dirty="0">
                <a:solidFill>
                  <a:sysClr val="windowText" lastClr="000000"/>
                </a:solidFill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「相談・問い合わせ内容」</a:t>
            </a:r>
            <a:endParaRPr kumimoji="0" lang="en-US" altLang="ja-JP" sz="1400" kern="100" dirty="0">
              <a:solidFill>
                <a:sysClr val="windowText" lastClr="000000"/>
              </a:solidFill>
              <a:latin typeface="游明朝" panose="02020400000000000000" pitchFamily="18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kumimoji="0" lang="ja-JP" altLang="en-US" sz="1400" kern="100" dirty="0">
                <a:solidFill>
                  <a:sysClr val="windowText" lastClr="000000"/>
                </a:solidFill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「希望日・時間」</a:t>
            </a:r>
            <a:endParaRPr kumimoji="0" lang="en-US" altLang="ja-JP" kern="100" dirty="0">
              <a:solidFill>
                <a:sysClr val="windowText" lastClr="000000"/>
              </a:solidFill>
              <a:latin typeface="游明朝" panose="02020400000000000000" pitchFamily="18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B22646B-3C72-FE9D-27D6-8A7AE046D10E}"/>
              </a:ext>
            </a:extLst>
          </p:cNvPr>
          <p:cNvSpPr txBox="1"/>
          <p:nvPr/>
        </p:nvSpPr>
        <p:spPr>
          <a:xfrm>
            <a:off x="411734" y="669128"/>
            <a:ext cx="3934853" cy="177971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tabLst>
                <a:tab pos="390525" algn="l"/>
                <a:tab pos="2700020" algn="ctr"/>
              </a:tabLst>
            </a:pPr>
            <a:r>
              <a:rPr lang="ja-JP" altLang="en-US" sz="4800" dirty="0">
                <a:solidFill>
                  <a:schemeClr val="accent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j-cs"/>
              </a:rPr>
              <a:t>園見学</a:t>
            </a:r>
            <a:r>
              <a:rPr lang="ja-JP" altLang="en-US" sz="3600" dirty="0">
                <a:solidFill>
                  <a:schemeClr val="accent2">
                    <a:lumMod val="50000"/>
                  </a:schemeClr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  <a:cs typeface="+mj-cs"/>
              </a:rPr>
              <a:t>＆</a:t>
            </a:r>
            <a:endParaRPr lang="en-US" altLang="ja-JP" sz="6000" kern="1200" dirty="0">
              <a:solidFill>
                <a:schemeClr val="accent2">
                  <a:lumMod val="50000"/>
                </a:schemeClr>
              </a:solidFill>
              <a:effectLst/>
              <a:latin typeface="UD デジタル 教科書体 NP-B" panose="02020700000000000000" pitchFamily="18" charset="-128"/>
              <a:ea typeface="UD デジタル 教科書体 NP-B" panose="02020700000000000000" pitchFamily="18" charset="-128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tabLst>
                <a:tab pos="390525" algn="l"/>
                <a:tab pos="2700020" algn="ctr"/>
              </a:tabLst>
            </a:pPr>
            <a:r>
              <a:rPr lang="ja-JP" altLang="en-US" sz="4300" dirty="0">
                <a:solidFill>
                  <a:schemeClr val="accent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j-cs"/>
              </a:rPr>
              <a:t>子どもの育ちの　　　</a:t>
            </a:r>
            <a:endParaRPr lang="en-US" altLang="ja-JP" sz="4300" dirty="0">
              <a:solidFill>
                <a:schemeClr val="accent2">
                  <a:lumMod val="5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tabLst>
                <a:tab pos="390525" algn="l"/>
                <a:tab pos="2700020" algn="ctr"/>
              </a:tabLst>
            </a:pPr>
            <a:r>
              <a:rPr lang="ja-JP" altLang="en-US" sz="4300" dirty="0">
                <a:solidFill>
                  <a:schemeClr val="accent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j-cs"/>
              </a:rPr>
              <a:t>　　　　相談室</a:t>
            </a:r>
            <a:endParaRPr lang="en-US" altLang="ja-JP" sz="4300" kern="1200" dirty="0">
              <a:solidFill>
                <a:schemeClr val="accent2">
                  <a:lumMod val="50000"/>
                </a:schemeClr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+mj-cs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C6243982-FC96-D032-D863-BDC878F70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0025" y="59981"/>
            <a:ext cx="3184995" cy="13219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/>
          <a:p>
            <a:pPr marR="0" lvl="0" algn="r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tabLst/>
            </a:pPr>
            <a:r>
              <a:rPr kumimoji="0" lang="ja-JP" altLang="en-US" sz="2000" b="0" i="0" u="none" strike="noStrike" kern="1200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京都市児童療育センター「きらきら園」</a:t>
            </a:r>
            <a:endParaRPr kumimoji="0" lang="en-US" altLang="ja-JP" sz="2000" b="0" i="0" u="none" strike="noStrike" kern="1200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54873B8-93A9-EF40-582F-BC06ACADE42D}"/>
              </a:ext>
            </a:extLst>
          </p:cNvPr>
          <p:cNvSpPr txBox="1"/>
          <p:nvPr/>
        </p:nvSpPr>
        <p:spPr>
          <a:xfrm>
            <a:off x="4768865" y="339656"/>
            <a:ext cx="38739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☆きらきら園の施設見学ができます。</a:t>
            </a:r>
            <a:endParaRPr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☆子どもさんの育ちや心配事</a:t>
            </a:r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について</a:t>
            </a:r>
            <a:endParaRPr kumimoji="1" lang="en-US" altLang="ja-JP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相談をお受けします</a:t>
            </a:r>
            <a:r>
              <a:rPr lang="ja-JP" altLang="en-US" sz="16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4B300ED-7BDA-DBE2-C079-C81C62803B08}"/>
              </a:ext>
            </a:extLst>
          </p:cNvPr>
          <p:cNvSpPr txBox="1"/>
          <p:nvPr/>
        </p:nvSpPr>
        <p:spPr>
          <a:xfrm>
            <a:off x="8978439" y="2712594"/>
            <a:ext cx="2630984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7800" algn="just"/>
            <a:r>
              <a:rPr lang="en-US" altLang="ja-JP" sz="1200" b="1" u="sng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2026</a:t>
            </a:r>
            <a:r>
              <a:rPr lang="ja-JP" altLang="en-US" sz="1200" b="1" u="sng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年度</a:t>
            </a:r>
            <a:endParaRPr lang="en-US" altLang="ja-JP" sz="1200" b="1" u="sng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indent="177800" algn="just"/>
            <a:r>
              <a:rPr lang="ja-JP" altLang="en-US" b="1" u="sng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開催</a:t>
            </a:r>
            <a:r>
              <a:rPr lang="ja-JP" altLang="en-US" b="1" u="sng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日・時間帯</a:t>
            </a:r>
            <a:endParaRPr lang="en-US" altLang="ja-JP" b="1" u="sng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indent="177800" algn="just"/>
            <a:r>
              <a:rPr lang="en-US" altLang="ja-JP" sz="1600" b="1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4/20          5/18</a:t>
            </a:r>
          </a:p>
          <a:p>
            <a:pPr indent="177800" algn="just"/>
            <a:r>
              <a:rPr lang="en-US" altLang="ja-JP" sz="1600" b="1" kern="10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6/15           7/13</a:t>
            </a:r>
            <a:r>
              <a:rPr lang="ja-JP" altLang="en-US" sz="1600" b="1" kern="10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endParaRPr lang="en-US" altLang="ja-JP" sz="16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indent="177800" algn="just"/>
            <a:r>
              <a:rPr lang="en-US" altLang="ja-JP" sz="1600" b="1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8/17</a:t>
            </a:r>
            <a:r>
              <a:rPr lang="en-US" altLang="ja-JP" sz="1600" b="1" kern="1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          9/28 </a:t>
            </a:r>
            <a:r>
              <a:rPr lang="ja-JP" altLang="en-US" sz="1600" b="1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</a:t>
            </a:r>
            <a:endParaRPr lang="en-US" altLang="ja-JP" sz="16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indent="177800" algn="just"/>
            <a:r>
              <a:rPr lang="en-US" altLang="ja-JP" sz="1600" b="1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10/19</a:t>
            </a:r>
            <a:r>
              <a:rPr lang="ja-JP" altLang="en-US" sz="1600" b="1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      </a:t>
            </a:r>
            <a:r>
              <a:rPr lang="en-US" altLang="ja-JP" sz="1600" b="1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11/30</a:t>
            </a:r>
            <a:r>
              <a:rPr lang="ja-JP" altLang="en-US" sz="1600" b="1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en-US" sz="1600" b="1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</a:t>
            </a:r>
            <a:endParaRPr lang="en-US" altLang="ja-JP" sz="16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indent="177800" algn="just"/>
            <a:r>
              <a:rPr lang="en-US" altLang="ja-JP" sz="1600" b="1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12/21        </a:t>
            </a:r>
            <a:r>
              <a:rPr lang="en-US" altLang="ja-JP" sz="1600" b="1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1/18 </a:t>
            </a:r>
            <a:r>
              <a:rPr lang="ja-JP" altLang="en-US" sz="1600" b="1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endParaRPr lang="en-US" altLang="ja-JP" sz="16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indent="177800" algn="just"/>
            <a:r>
              <a:rPr lang="en-US" altLang="ja-JP" sz="1600" b="1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2/15            3/15</a:t>
            </a:r>
            <a:endParaRPr lang="en-US" altLang="ja-JP" sz="1600" b="1" kern="100" dirty="0"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indent="177800" algn="just"/>
            <a:r>
              <a:rPr lang="en-US" altLang="ja-JP" sz="1600" b="1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(</a:t>
            </a:r>
            <a:r>
              <a:rPr lang="ja-JP" altLang="en-US" sz="1600" b="1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いずれも月曜日</a:t>
            </a:r>
            <a:r>
              <a:rPr lang="en-US" altLang="ja-JP" sz="1600" b="1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)</a:t>
            </a:r>
          </a:p>
          <a:p>
            <a:pPr indent="177800" algn="just"/>
            <a:r>
              <a:rPr lang="ja-JP" altLang="en-US" sz="1600" b="1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①</a:t>
            </a:r>
            <a:r>
              <a:rPr lang="en-US" altLang="ja-JP" sz="1600" b="1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14:30</a:t>
            </a:r>
            <a:r>
              <a:rPr lang="ja-JP" altLang="en-US" sz="1600" b="1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～</a:t>
            </a:r>
            <a:r>
              <a:rPr lang="en-US" altLang="ja-JP" sz="1600" b="1" kern="100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15:30</a:t>
            </a:r>
          </a:p>
          <a:p>
            <a:pPr indent="177800" algn="just"/>
            <a:r>
              <a:rPr lang="ja-JP" altLang="en-US" sz="1600" b="1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②</a:t>
            </a:r>
            <a:r>
              <a:rPr lang="en-US" altLang="ja-JP" sz="1600" b="1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16:00</a:t>
            </a:r>
            <a:r>
              <a:rPr lang="ja-JP" altLang="en-US" sz="1600" b="1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～</a:t>
            </a:r>
            <a:r>
              <a:rPr lang="en-US" altLang="ja-JP" sz="1600" b="1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17:00</a:t>
            </a:r>
          </a:p>
          <a:p>
            <a:pPr indent="177800" algn="just"/>
            <a:r>
              <a:rPr lang="ja-JP" altLang="en-US" sz="1600" b="1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☆来園は保護者の方のみ</a:t>
            </a:r>
            <a:endParaRPr lang="en-US" altLang="ja-JP" sz="16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indent="177800" algn="just"/>
            <a:r>
              <a:rPr lang="ja-JP" altLang="en-US" sz="1600" b="1" kern="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でも構いません</a:t>
            </a:r>
            <a:endParaRPr lang="en-US" altLang="ja-JP" sz="1600" b="1" kern="1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A9B8BB4-DD8E-83E8-350B-9CDA1F048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9870" y="2696103"/>
            <a:ext cx="745841" cy="537488"/>
          </a:xfrm>
          <a:prstGeom prst="rect">
            <a:avLst/>
          </a:prstGeom>
        </p:spPr>
      </p:pic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60E19BD1-4F23-2498-194C-A0B9F8536495}"/>
              </a:ext>
            </a:extLst>
          </p:cNvPr>
          <p:cNvSpPr/>
          <p:nvPr/>
        </p:nvSpPr>
        <p:spPr>
          <a:xfrm>
            <a:off x="472472" y="3711949"/>
            <a:ext cx="4097008" cy="3136647"/>
          </a:xfrm>
          <a:prstGeom prst="roundRect">
            <a:avLst/>
          </a:prstGeom>
          <a:noFill/>
          <a:ln w="38100">
            <a:solidFill>
              <a:srgbClr val="FFCC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62367BE-5EBF-5969-9113-0068B2902D36}"/>
              </a:ext>
            </a:extLst>
          </p:cNvPr>
          <p:cNvSpPr/>
          <p:nvPr/>
        </p:nvSpPr>
        <p:spPr>
          <a:xfrm>
            <a:off x="4969775" y="4435100"/>
            <a:ext cx="3543686" cy="2413496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370CEA32-D1FB-AF12-27BF-E3A6F284721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353" y="4594079"/>
            <a:ext cx="3288030" cy="210337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E3B9D77-300F-0293-BA86-DFC5BD274D5F}"/>
              </a:ext>
            </a:extLst>
          </p:cNvPr>
          <p:cNvSpPr txBox="1"/>
          <p:nvPr/>
        </p:nvSpPr>
        <p:spPr>
          <a:xfrm>
            <a:off x="447700" y="2910204"/>
            <a:ext cx="411422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kern="100" dirty="0">
                <a:solidFill>
                  <a:schemeClr val="bg1"/>
                </a:solidFill>
                <a:effectLst/>
                <a:latin typeface="游明朝" panose="02020400000000000000" pitchFamily="18" charset="-128"/>
                <a:ea typeface="うずらフォント" panose="02000609000000000000" pitchFamily="1" charset="-128"/>
                <a:cs typeface="Times New Roman" panose="02020603050405020304" pitchFamily="18" charset="0"/>
              </a:rPr>
              <a:t>☆</a:t>
            </a:r>
            <a:r>
              <a:rPr lang="ja-JP" altLang="en-US" sz="1600" kern="100" dirty="0">
                <a:solidFill>
                  <a:schemeClr val="bg1"/>
                </a:solidFill>
                <a:latin typeface="游明朝" panose="02020400000000000000" pitchFamily="18" charset="-128"/>
                <a:ea typeface="うずらフォント" panose="02000609000000000000" pitchFamily="1" charset="-128"/>
                <a:cs typeface="Times New Roman" panose="02020603050405020304" pitchFamily="18" charset="0"/>
              </a:rPr>
              <a:t>子どもさんの育ちや発達に</a:t>
            </a:r>
            <a:r>
              <a:rPr lang="ja-JP" altLang="en-US" sz="1600" kern="100" dirty="0">
                <a:solidFill>
                  <a:schemeClr val="bg1"/>
                </a:solidFill>
                <a:effectLst/>
                <a:latin typeface="游明朝" panose="02020400000000000000" pitchFamily="18" charset="-128"/>
                <a:ea typeface="うずらフォント" panose="02000609000000000000" pitchFamily="1" charset="-128"/>
                <a:cs typeface="Times New Roman" panose="02020603050405020304" pitchFamily="18" charset="0"/>
              </a:rPr>
              <a:t>ついて</a:t>
            </a:r>
            <a:endParaRPr lang="en-US" altLang="ja-JP" sz="1600" kern="100" dirty="0">
              <a:solidFill>
                <a:schemeClr val="bg1"/>
              </a:solidFill>
              <a:effectLst/>
              <a:latin typeface="游明朝" panose="02020400000000000000" pitchFamily="18" charset="-128"/>
              <a:ea typeface="うずらフォント" panose="02000609000000000000" pitchFamily="1" charset="-128"/>
              <a:cs typeface="Times New Roman" panose="02020603050405020304" pitchFamily="18" charset="0"/>
            </a:endParaRPr>
          </a:p>
          <a:p>
            <a:r>
              <a:rPr lang="ja-JP" altLang="en-US" sz="1600" kern="100" dirty="0">
                <a:solidFill>
                  <a:schemeClr val="bg1"/>
                </a:solidFill>
                <a:effectLst/>
                <a:latin typeface="游明朝" panose="02020400000000000000" pitchFamily="18" charset="-128"/>
                <a:ea typeface="うずらフォント" panose="02000609000000000000" pitchFamily="1" charset="-128"/>
                <a:cs typeface="Times New Roman" panose="02020603050405020304" pitchFamily="18" charset="0"/>
              </a:rPr>
              <a:t>　　　　　　　お気軽にご</a:t>
            </a:r>
            <a:r>
              <a:rPr lang="ja-JP" altLang="ja-JP" sz="1600" kern="100" dirty="0">
                <a:solidFill>
                  <a:schemeClr val="bg1"/>
                </a:solidFill>
                <a:effectLst/>
                <a:latin typeface="游明朝" panose="02020400000000000000" pitchFamily="18" charset="-128"/>
                <a:ea typeface="うずらフォント" panose="02000609000000000000" pitchFamily="1" charset="-128"/>
                <a:cs typeface="Times New Roman" panose="02020603050405020304" pitchFamily="18" charset="0"/>
              </a:rPr>
              <a:t>相談</a:t>
            </a:r>
            <a:r>
              <a:rPr lang="ja-JP" altLang="en-US" sz="1600" kern="100" dirty="0">
                <a:solidFill>
                  <a:schemeClr val="bg1"/>
                </a:solidFill>
                <a:effectLst/>
                <a:latin typeface="游明朝" panose="02020400000000000000" pitchFamily="18" charset="-128"/>
                <a:ea typeface="うずらフォント" panose="02000609000000000000" pitchFamily="1" charset="-128"/>
                <a:cs typeface="Times New Roman" panose="02020603050405020304" pitchFamily="18" charset="0"/>
              </a:rPr>
              <a:t>ください</a:t>
            </a:r>
            <a:endParaRPr lang="ja-JP" altLang="ja-JP" sz="1100" kern="100" dirty="0">
              <a:solidFill>
                <a:schemeClr val="bg1"/>
              </a:solidFill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8AEE94F8-3632-7463-3ED4-91552C5009A7}"/>
              </a:ext>
            </a:extLst>
          </p:cNvPr>
          <p:cNvSpPr/>
          <p:nvPr/>
        </p:nvSpPr>
        <p:spPr>
          <a:xfrm>
            <a:off x="9002590" y="-1"/>
            <a:ext cx="2630984" cy="2420471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highlight>
                <a:srgbClr val="FF9900"/>
              </a:highlight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C26F307-F3F7-EAC1-81EC-D9F6B8CF858A}"/>
              </a:ext>
            </a:extLst>
          </p:cNvPr>
          <p:cNvSpPr txBox="1"/>
          <p:nvPr/>
        </p:nvSpPr>
        <p:spPr>
          <a:xfrm>
            <a:off x="9059734" y="-28293"/>
            <a:ext cx="249789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ja-JP" b="1" kern="100" dirty="0">
                <a:effectLst/>
                <a:latin typeface="游明朝" panose="02020400000000000000" pitchFamily="18" charset="-128"/>
                <a:ea typeface="うずらフォント" panose="02000609000000000000" pitchFamily="1" charset="-128"/>
                <a:cs typeface="Times New Roman" panose="02020603050405020304" pitchFamily="18" charset="0"/>
              </a:rPr>
              <a:t>対象</a:t>
            </a:r>
            <a:endParaRPr lang="ja-JP" altLang="ja-JP" b="1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ja-JP" altLang="en-US" sz="1600" kern="100" dirty="0">
                <a:effectLst/>
                <a:latin typeface="游明朝" panose="02020400000000000000" pitchFamily="18" charset="-128"/>
                <a:ea typeface="UD デジタル 教科書体 NK-R" panose="02020400000000000000" pitchFamily="18" charset="-128"/>
                <a:cs typeface="Times New Roman" panose="02020603050405020304" pitchFamily="18" charset="0"/>
              </a:rPr>
              <a:t>京都市にお住まいの</a:t>
            </a:r>
            <a:r>
              <a:rPr lang="ja-JP" altLang="ja-JP" sz="1600" kern="100" dirty="0">
                <a:effectLst/>
                <a:latin typeface="游明朝" panose="02020400000000000000" pitchFamily="18" charset="-128"/>
                <a:ea typeface="UD デジタル 教科書体 NK-R" panose="02020400000000000000" pitchFamily="18" charset="-128"/>
                <a:cs typeface="Times New Roman" panose="02020603050405020304" pitchFamily="18" charset="0"/>
              </a:rPr>
              <a:t>就学前のお子さまとご家族</a:t>
            </a:r>
            <a:r>
              <a:rPr lang="ja-JP" altLang="en-US" sz="1600" kern="100" dirty="0">
                <a:effectLst/>
                <a:latin typeface="游明朝" panose="02020400000000000000" pitchFamily="18" charset="-128"/>
                <a:ea typeface="UD デジタル 教科書体 NK-R" panose="02020400000000000000" pitchFamily="18" charset="-128"/>
                <a:cs typeface="Times New Roman" panose="02020603050405020304" pitchFamily="18" charset="0"/>
              </a:rPr>
              <a:t>で、</a:t>
            </a:r>
            <a:r>
              <a:rPr lang="ja-JP" altLang="en-US" sz="1600" kern="100" dirty="0">
                <a:latin typeface="游明朝" panose="02020400000000000000" pitchFamily="18" charset="-128"/>
                <a:ea typeface="UD デジタル 教科書体 NK-R" panose="02020400000000000000" pitchFamily="18" charset="-128"/>
                <a:cs typeface="Times New Roman" panose="02020603050405020304" pitchFamily="18" charset="0"/>
              </a:rPr>
              <a:t>発達相談所・第二児童福祉センターに相談されていない方</a:t>
            </a:r>
            <a:endParaRPr lang="en-US" altLang="ja-JP" sz="1600" kern="100" dirty="0">
              <a:effectLst/>
              <a:latin typeface="游明朝" panose="02020400000000000000" pitchFamily="18" charset="-128"/>
              <a:ea typeface="UD デジタル 教科書体 NK-R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endParaRPr lang="en-US" altLang="ja-JP" sz="2000" kern="100" dirty="0">
              <a:latin typeface="游明朝" panose="02020400000000000000" pitchFamily="18" charset="-128"/>
              <a:ea typeface="UD デジタル 教科書体 NK-R" panose="02020400000000000000" pitchFamily="18" charset="-128"/>
              <a:cs typeface="Times New Roman" panose="02020603050405020304" pitchFamily="18" charset="0"/>
            </a:endParaRPr>
          </a:p>
          <a:p>
            <a:pPr algn="l"/>
            <a:r>
              <a:rPr lang="ja-JP" altLang="ja-JP" b="1" kern="100" dirty="0">
                <a:effectLst/>
                <a:latin typeface="游明朝" panose="02020400000000000000" pitchFamily="18" charset="-128"/>
                <a:ea typeface="うずらフォント" panose="02000609000000000000" pitchFamily="1" charset="-128"/>
                <a:cs typeface="Times New Roman" panose="02020603050405020304" pitchFamily="18" charset="0"/>
              </a:rPr>
              <a:t>ご利用料金</a:t>
            </a:r>
            <a:endParaRPr lang="en-US" altLang="ja-JP" b="1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l"/>
            <a:r>
              <a:rPr lang="ja-JP" altLang="ja-JP" sz="1600" kern="100" dirty="0">
                <a:effectLst/>
                <a:latin typeface="游明朝" panose="02020400000000000000" pitchFamily="18" charset="-128"/>
                <a:ea typeface="UD デジタル 教科書体 NK-R" panose="02020400000000000000" pitchFamily="18" charset="-128"/>
                <a:cs typeface="Times New Roman" panose="02020603050405020304" pitchFamily="18" charset="0"/>
              </a:rPr>
              <a:t>無料</a:t>
            </a:r>
            <a:endParaRPr lang="en-US" altLang="ja-JP" sz="1600" kern="100" dirty="0">
              <a:effectLst/>
              <a:latin typeface="游明朝" panose="02020400000000000000" pitchFamily="18" charset="-128"/>
              <a:ea typeface="UD デジタル 教科書体 NK-R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endParaRPr lang="ja-JP" altLang="ja-JP" sz="18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8" name="矢印: 右 7">
            <a:extLst>
              <a:ext uri="{FF2B5EF4-FFF2-40B4-BE49-F238E27FC236}">
                <a16:creationId xmlns:a16="http://schemas.microsoft.com/office/drawing/2014/main" id="{41C66B4C-197E-385B-1EC3-FBC4D099031B}"/>
              </a:ext>
            </a:extLst>
          </p:cNvPr>
          <p:cNvSpPr/>
          <p:nvPr/>
        </p:nvSpPr>
        <p:spPr>
          <a:xfrm rot="5400000">
            <a:off x="961374" y="4450075"/>
            <a:ext cx="412299" cy="426006"/>
          </a:xfrm>
          <a:prstGeom prst="rightArrow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6600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256325C-D1BD-BA2A-C0D0-C454E8DB52D7}"/>
              </a:ext>
            </a:extLst>
          </p:cNvPr>
          <p:cNvSpPr txBox="1"/>
          <p:nvPr/>
        </p:nvSpPr>
        <p:spPr>
          <a:xfrm>
            <a:off x="671189" y="3918239"/>
            <a:ext cx="2617753" cy="47694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Times New Roman" panose="02020603050405020304" pitchFamily="18" charset="0"/>
              </a:rPr>
              <a:t>お問い合わせ</a:t>
            </a:r>
            <a:r>
              <a:rPr kumimoji="0" lang="ja-JP" altLang="en-US" sz="1400" kern="100" dirty="0">
                <a:solidFill>
                  <a:sysClr val="windowText" lastClr="00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Times New Roman" panose="02020603050405020304" pitchFamily="18" charset="0"/>
              </a:rPr>
              <a:t>・お申し込みは</a:t>
            </a:r>
            <a:endParaRPr kumimoji="0" lang="en-US" altLang="ja-JP" sz="1400" kern="100" dirty="0">
              <a:solidFill>
                <a:sysClr val="windowText" lastClr="00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  <a:cs typeface="Times New Roman" panose="02020603050405020304" pitchFamily="18" charset="0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Times New Roman" panose="02020603050405020304" pitchFamily="18" charset="0"/>
              </a:rPr>
              <a:t>メール✉で</a:t>
            </a:r>
          </a:p>
        </p:txBody>
      </p:sp>
      <p:pic>
        <p:nvPicPr>
          <p:cNvPr id="30" name="グラフィックス 29" descr="電子メール 単色塗りつぶし">
            <a:extLst>
              <a:ext uri="{FF2B5EF4-FFF2-40B4-BE49-F238E27FC236}">
                <a16:creationId xmlns:a16="http://schemas.microsoft.com/office/drawing/2014/main" id="{DB0F4EBC-1C33-0EC3-3BFB-DCD698BD77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05904" y="5232401"/>
            <a:ext cx="496403" cy="496403"/>
          </a:xfrm>
          <a:prstGeom prst="rect">
            <a:avLst/>
          </a:prstGeom>
        </p:spPr>
      </p:pic>
      <p:sp>
        <p:nvSpPr>
          <p:cNvPr id="36" name="矢印: 右 35">
            <a:extLst>
              <a:ext uri="{FF2B5EF4-FFF2-40B4-BE49-F238E27FC236}">
                <a16:creationId xmlns:a16="http://schemas.microsoft.com/office/drawing/2014/main" id="{B61C0939-9452-5208-6777-1388EAE689E2}"/>
              </a:ext>
            </a:extLst>
          </p:cNvPr>
          <p:cNvSpPr/>
          <p:nvPr/>
        </p:nvSpPr>
        <p:spPr>
          <a:xfrm rot="5400000">
            <a:off x="6886362" y="5099970"/>
            <a:ext cx="221182" cy="188259"/>
          </a:xfrm>
          <a:prstGeom prst="rightArrow">
            <a:avLst>
              <a:gd name="adj1" fmla="val 28836"/>
              <a:gd name="adj2" fmla="val 67636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66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FC56BF-123B-0DD4-DB7B-330E8DA35716}"/>
              </a:ext>
            </a:extLst>
          </p:cNvPr>
          <p:cNvSpPr txBox="1"/>
          <p:nvPr/>
        </p:nvSpPr>
        <p:spPr>
          <a:xfrm>
            <a:off x="487484" y="5878720"/>
            <a:ext cx="402676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「</a:t>
            </a:r>
            <a:r>
              <a:rPr kumimoji="1" lang="en-US" altLang="ja-JP" sz="1400" dirty="0">
                <a:hlinkClick r:id="rId6"/>
              </a:rPr>
              <a:t>moushikomi-kirakira@sogofukushi.jp</a:t>
            </a:r>
            <a:r>
              <a:rPr kumimoji="1" lang="ja-JP" altLang="en-US" sz="1400" dirty="0"/>
              <a:t>」</a:t>
            </a:r>
            <a:r>
              <a:rPr kumimoji="1" lang="ja-JP" altLang="en-US" sz="1100" dirty="0"/>
              <a:t>からの</a:t>
            </a:r>
            <a:endParaRPr kumimoji="1" lang="en-US" altLang="ja-JP" sz="1100" dirty="0"/>
          </a:p>
          <a:p>
            <a:r>
              <a:rPr kumimoji="1" lang="ja-JP" altLang="en-US" sz="1100" dirty="0"/>
              <a:t>　メールを受信できるよう設定をお願いします</a:t>
            </a:r>
            <a:r>
              <a:rPr kumimoji="1" lang="ja-JP" altLang="en-US" sz="1200" dirty="0"/>
              <a:t>。</a:t>
            </a:r>
            <a:endParaRPr kumimoji="1" lang="en-US" altLang="ja-JP" dirty="0"/>
          </a:p>
          <a:p>
            <a:r>
              <a:rPr lang="ja-JP" altLang="en-US" sz="1000" dirty="0"/>
              <a:t>　</a:t>
            </a:r>
            <a:r>
              <a:rPr lang="ja-JP" altLang="en-US" sz="1000" dirty="0">
                <a:solidFill>
                  <a:srgbClr val="FF0000"/>
                </a:solidFill>
              </a:rPr>
              <a:t>２日経っても返信がない場合はきらきら園（</a:t>
            </a:r>
            <a:r>
              <a:rPr lang="en-US" altLang="ja-JP" sz="1000" dirty="0">
                <a:solidFill>
                  <a:srgbClr val="FF0000"/>
                </a:solidFill>
              </a:rPr>
              <a:t>075-646-3818</a:t>
            </a:r>
            <a:r>
              <a:rPr lang="ja-JP" altLang="en-US" sz="1000" dirty="0">
                <a:solidFill>
                  <a:srgbClr val="FF0000"/>
                </a:solidFill>
              </a:rPr>
              <a:t>）へ</a:t>
            </a:r>
            <a:endParaRPr lang="en-US" altLang="ja-JP" sz="1000" dirty="0">
              <a:solidFill>
                <a:srgbClr val="FF0000"/>
              </a:solidFill>
            </a:endParaRPr>
          </a:p>
          <a:p>
            <a:r>
              <a:rPr lang="ja-JP" altLang="en-US" sz="1000" dirty="0">
                <a:solidFill>
                  <a:srgbClr val="FF0000"/>
                </a:solidFill>
              </a:rPr>
              <a:t>　お電話ください。</a:t>
            </a:r>
            <a:endParaRPr lang="en-US" altLang="ja-JP" sz="1000" dirty="0">
              <a:solidFill>
                <a:srgbClr val="FF0000"/>
              </a:solidFill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B1DB0C1D-F7A3-46F2-22F1-3A705765A76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500"/>
                    </a14:imgEffect>
                    <a14:imgEffect>
                      <a14:saturation sat="66000"/>
                    </a14:imgEffect>
                    <a14:imgEffect>
                      <a14:brightnessContrast bright="-3000" contrast="-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19275" y="6266824"/>
            <a:ext cx="493819" cy="579170"/>
          </a:xfrm>
          <a:prstGeom prst="rect">
            <a:avLst/>
          </a:prstGeom>
        </p:spPr>
      </p:pic>
      <p:sp>
        <p:nvSpPr>
          <p:cNvPr id="28" name="Rectangle 7">
            <a:extLst>
              <a:ext uri="{FF2B5EF4-FFF2-40B4-BE49-F238E27FC236}">
                <a16:creationId xmlns:a16="http://schemas.microsoft.com/office/drawing/2014/main" id="{25BB8DB7-586F-1F87-C25E-5BB550202F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074" y="2470271"/>
            <a:ext cx="4026759" cy="28812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/>
          <a:p>
            <a:pPr marR="0" lvl="0" algn="r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tabLst/>
            </a:pPr>
            <a:r>
              <a:rPr kumimoji="0" lang="ja-JP" altLang="en-US" sz="1100" b="0" i="0" u="none" strike="noStrike" kern="1200" cap="none" normalizeH="0" baseline="0" dirty="0">
                <a:ln>
                  <a:noFill/>
                </a:ln>
                <a:solidFill>
                  <a:srgbClr val="FF6600"/>
                </a:solidFill>
                <a:effectLst/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（京都市子どもの発達支援に係る体制強化事業）</a:t>
            </a:r>
            <a:endParaRPr kumimoji="0" lang="en-US" altLang="ja-JP" sz="1100" b="0" i="0" u="none" strike="noStrike" kern="1200" cap="none" normalizeH="0" baseline="0" dirty="0">
              <a:ln>
                <a:noFill/>
              </a:ln>
              <a:solidFill>
                <a:srgbClr val="FF6600"/>
              </a:solidFill>
              <a:effectLst/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47894CC7-8951-6BF4-C180-CBB80B9688E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10735" y="1285046"/>
            <a:ext cx="2441115" cy="1830316"/>
          </a:xfrm>
          <a:prstGeom prst="roundRect">
            <a:avLst>
              <a:gd name="adj" fmla="val 16667"/>
            </a:avLst>
          </a:prstGeom>
          <a:ln>
            <a:noFill/>
          </a:ln>
          <a:effectLst/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51AA85E0-C554-A94B-6BCD-C1D952877D1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69" r="28662" b="2875"/>
          <a:stretch/>
        </p:blipFill>
        <p:spPr>
          <a:xfrm>
            <a:off x="4993315" y="3199657"/>
            <a:ext cx="1679830" cy="1084303"/>
          </a:xfrm>
          <a:prstGeom prst="ellipse">
            <a:avLst/>
          </a:prstGeom>
          <a:ln>
            <a:noFill/>
          </a:ln>
          <a:effectLst/>
        </p:spPr>
      </p:pic>
      <p:pic>
        <p:nvPicPr>
          <p:cNvPr id="41" name="グラフィックス 40" descr="星 単色塗りつぶし">
            <a:extLst>
              <a:ext uri="{FF2B5EF4-FFF2-40B4-BE49-F238E27FC236}">
                <a16:creationId xmlns:a16="http://schemas.microsoft.com/office/drawing/2014/main" id="{788E50D2-9D9A-CDD2-0535-070C63112D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53366" y="1277003"/>
            <a:ext cx="1077217" cy="1077217"/>
          </a:xfrm>
          <a:prstGeom prst="rect">
            <a:avLst/>
          </a:prstGeom>
        </p:spPr>
      </p:pic>
      <p:sp>
        <p:nvSpPr>
          <p:cNvPr id="52" name="フリーフォーム: 図形 51">
            <a:extLst>
              <a:ext uri="{FF2B5EF4-FFF2-40B4-BE49-F238E27FC236}">
                <a16:creationId xmlns:a16="http://schemas.microsoft.com/office/drawing/2014/main" id="{7AF4840B-C07F-A764-27AB-7C2DB2887295}"/>
              </a:ext>
            </a:extLst>
          </p:cNvPr>
          <p:cNvSpPr/>
          <p:nvPr/>
        </p:nvSpPr>
        <p:spPr>
          <a:xfrm rot="20636049">
            <a:off x="3402293" y="3839576"/>
            <a:ext cx="450497" cy="448589"/>
          </a:xfrm>
          <a:custGeom>
            <a:avLst/>
            <a:gdLst>
              <a:gd name="connsiteX0" fmla="*/ 439570 w 450497"/>
              <a:gd name="connsiteY0" fmla="*/ 197490 h 448589"/>
              <a:gd name="connsiteX1" fmla="*/ 448547 w 450497"/>
              <a:gd name="connsiteY1" fmla="*/ 162705 h 448589"/>
              <a:gd name="connsiteX2" fmla="*/ 419372 w 450497"/>
              <a:gd name="connsiteY2" fmla="*/ 142507 h 448589"/>
              <a:gd name="connsiteX3" fmla="*/ 316139 w 450497"/>
              <a:gd name="connsiteY3" fmla="*/ 142507 h 448589"/>
              <a:gd name="connsiteX4" fmla="*/ 286964 w 450497"/>
              <a:gd name="connsiteY4" fmla="*/ 121187 h 448589"/>
              <a:gd name="connsiteX5" fmla="*/ 254423 w 450497"/>
              <a:gd name="connsiteY5" fmla="*/ 21320 h 448589"/>
              <a:gd name="connsiteX6" fmla="*/ 225249 w 450497"/>
              <a:gd name="connsiteY6" fmla="*/ 0 h 448589"/>
              <a:gd name="connsiteX7" fmla="*/ 196074 w 450497"/>
              <a:gd name="connsiteY7" fmla="*/ 21320 h 448589"/>
              <a:gd name="connsiteX8" fmla="*/ 163533 w 450497"/>
              <a:gd name="connsiteY8" fmla="*/ 121187 h 448589"/>
              <a:gd name="connsiteX9" fmla="*/ 134359 w 450497"/>
              <a:gd name="connsiteY9" fmla="*/ 142507 h 448589"/>
              <a:gd name="connsiteX10" fmla="*/ 31125 w 450497"/>
              <a:gd name="connsiteY10" fmla="*/ 142507 h 448589"/>
              <a:gd name="connsiteX11" fmla="*/ 1951 w 450497"/>
              <a:gd name="connsiteY11" fmla="*/ 162705 h 448589"/>
              <a:gd name="connsiteX12" fmla="*/ 10927 w 450497"/>
              <a:gd name="connsiteY12" fmla="*/ 197490 h 448589"/>
              <a:gd name="connsiteX13" fmla="*/ 46835 w 450497"/>
              <a:gd name="connsiteY13" fmla="*/ 230031 h 448589"/>
              <a:gd name="connsiteX14" fmla="*/ 92841 w 450497"/>
              <a:gd name="connsiteY14" fmla="*/ 270426 h 448589"/>
              <a:gd name="connsiteX15" fmla="*/ 101818 w 450497"/>
              <a:gd name="connsiteY15" fmla="*/ 285014 h 448589"/>
              <a:gd name="connsiteX16" fmla="*/ 101818 w 450497"/>
              <a:gd name="connsiteY16" fmla="*/ 302967 h 448589"/>
              <a:gd name="connsiteX17" fmla="*/ 70399 w 450497"/>
              <a:gd name="connsiteY17" fmla="*/ 408445 h 448589"/>
              <a:gd name="connsiteX18" fmla="*/ 81620 w 450497"/>
              <a:gd name="connsiteY18" fmla="*/ 442108 h 448589"/>
              <a:gd name="connsiteX19" fmla="*/ 117527 w 450497"/>
              <a:gd name="connsiteY19" fmla="*/ 443230 h 448589"/>
              <a:gd name="connsiteX20" fmla="*/ 207295 w 450497"/>
              <a:gd name="connsiteY20" fmla="*/ 380392 h 448589"/>
              <a:gd name="connsiteX21" fmla="*/ 242080 w 450497"/>
              <a:gd name="connsiteY21" fmla="*/ 380392 h 448589"/>
              <a:gd name="connsiteX22" fmla="*/ 331848 w 450497"/>
              <a:gd name="connsiteY22" fmla="*/ 443230 h 448589"/>
              <a:gd name="connsiteX23" fmla="*/ 367756 w 450497"/>
              <a:gd name="connsiteY23" fmla="*/ 442108 h 448589"/>
              <a:gd name="connsiteX24" fmla="*/ 378977 w 450497"/>
              <a:gd name="connsiteY24" fmla="*/ 408445 h 448589"/>
              <a:gd name="connsiteX25" fmla="*/ 348680 w 450497"/>
              <a:gd name="connsiteY25" fmla="*/ 302967 h 448589"/>
              <a:gd name="connsiteX26" fmla="*/ 357657 w 450497"/>
              <a:gd name="connsiteY26" fmla="*/ 270426 h 448589"/>
              <a:gd name="connsiteX27" fmla="*/ 439570 w 450497"/>
              <a:gd name="connsiteY27" fmla="*/ 197490 h 448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50497" h="448589">
                <a:moveTo>
                  <a:pt x="439570" y="197490"/>
                </a:moveTo>
                <a:cubicBezTo>
                  <a:pt x="449669" y="188513"/>
                  <a:pt x="453035" y="175048"/>
                  <a:pt x="448547" y="162705"/>
                </a:cubicBezTo>
                <a:cubicBezTo>
                  <a:pt x="444058" y="150362"/>
                  <a:pt x="432837" y="142507"/>
                  <a:pt x="419372" y="142507"/>
                </a:cubicBezTo>
                <a:lnTo>
                  <a:pt x="316139" y="142507"/>
                </a:lnTo>
                <a:cubicBezTo>
                  <a:pt x="302674" y="142507"/>
                  <a:pt x="291453" y="133530"/>
                  <a:pt x="286964" y="121187"/>
                </a:cubicBezTo>
                <a:lnTo>
                  <a:pt x="254423" y="21320"/>
                </a:lnTo>
                <a:cubicBezTo>
                  <a:pt x="249935" y="8977"/>
                  <a:pt x="238714" y="0"/>
                  <a:pt x="225249" y="0"/>
                </a:cubicBezTo>
                <a:cubicBezTo>
                  <a:pt x="211784" y="0"/>
                  <a:pt x="200562" y="8977"/>
                  <a:pt x="196074" y="21320"/>
                </a:cubicBezTo>
                <a:lnTo>
                  <a:pt x="163533" y="121187"/>
                </a:lnTo>
                <a:cubicBezTo>
                  <a:pt x="159045" y="133530"/>
                  <a:pt x="147824" y="142507"/>
                  <a:pt x="134359" y="142507"/>
                </a:cubicBezTo>
                <a:lnTo>
                  <a:pt x="31125" y="142507"/>
                </a:lnTo>
                <a:cubicBezTo>
                  <a:pt x="18782" y="142507"/>
                  <a:pt x="6439" y="150362"/>
                  <a:pt x="1951" y="162705"/>
                </a:cubicBezTo>
                <a:cubicBezTo>
                  <a:pt x="-2538" y="175048"/>
                  <a:pt x="829" y="188513"/>
                  <a:pt x="10927" y="197490"/>
                </a:cubicBezTo>
                <a:lnTo>
                  <a:pt x="46835" y="230031"/>
                </a:lnTo>
                <a:lnTo>
                  <a:pt x="92841" y="270426"/>
                </a:lnTo>
                <a:cubicBezTo>
                  <a:pt x="97329" y="274915"/>
                  <a:pt x="100695" y="279403"/>
                  <a:pt x="101818" y="285014"/>
                </a:cubicBezTo>
                <a:cubicBezTo>
                  <a:pt x="102940" y="290624"/>
                  <a:pt x="102940" y="297357"/>
                  <a:pt x="101818" y="302967"/>
                </a:cubicBezTo>
                <a:lnTo>
                  <a:pt x="70399" y="408445"/>
                </a:lnTo>
                <a:cubicBezTo>
                  <a:pt x="65910" y="420788"/>
                  <a:pt x="70399" y="434253"/>
                  <a:pt x="81620" y="442108"/>
                </a:cubicBezTo>
                <a:cubicBezTo>
                  <a:pt x="91719" y="449963"/>
                  <a:pt x="106306" y="449963"/>
                  <a:pt x="117527" y="443230"/>
                </a:cubicBezTo>
                <a:lnTo>
                  <a:pt x="207295" y="380392"/>
                </a:lnTo>
                <a:cubicBezTo>
                  <a:pt x="217394" y="372538"/>
                  <a:pt x="231981" y="372538"/>
                  <a:pt x="242080" y="380392"/>
                </a:cubicBezTo>
                <a:lnTo>
                  <a:pt x="331848" y="443230"/>
                </a:lnTo>
                <a:cubicBezTo>
                  <a:pt x="343069" y="451085"/>
                  <a:pt x="356535" y="449963"/>
                  <a:pt x="367756" y="442108"/>
                </a:cubicBezTo>
                <a:cubicBezTo>
                  <a:pt x="377854" y="434253"/>
                  <a:pt x="382343" y="420788"/>
                  <a:pt x="378977" y="408445"/>
                </a:cubicBezTo>
                <a:lnTo>
                  <a:pt x="348680" y="302967"/>
                </a:lnTo>
                <a:cubicBezTo>
                  <a:pt x="345314" y="291746"/>
                  <a:pt x="348680" y="278281"/>
                  <a:pt x="357657" y="270426"/>
                </a:cubicBezTo>
                <a:lnTo>
                  <a:pt x="439570" y="197490"/>
                </a:lnTo>
                <a:close/>
              </a:path>
            </a:pathLst>
          </a:custGeom>
          <a:solidFill>
            <a:srgbClr val="FFCC99"/>
          </a:solidFill>
          <a:ln w="11212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53" name="フリーフォーム: 図形 52">
            <a:extLst>
              <a:ext uri="{FF2B5EF4-FFF2-40B4-BE49-F238E27FC236}">
                <a16:creationId xmlns:a16="http://schemas.microsoft.com/office/drawing/2014/main" id="{0641B652-FD70-70C7-28F6-7BF660484AF0}"/>
              </a:ext>
            </a:extLst>
          </p:cNvPr>
          <p:cNvSpPr/>
          <p:nvPr/>
        </p:nvSpPr>
        <p:spPr>
          <a:xfrm rot="20636049">
            <a:off x="3984783" y="3885764"/>
            <a:ext cx="357613" cy="358511"/>
          </a:xfrm>
          <a:custGeom>
            <a:avLst/>
            <a:gdLst>
              <a:gd name="connsiteX0" fmla="*/ 349366 w 357613"/>
              <a:gd name="connsiteY0" fmla="*/ 158216 h 358511"/>
              <a:gd name="connsiteX1" fmla="*/ 356099 w 357613"/>
              <a:gd name="connsiteY1" fmla="*/ 131286 h 358511"/>
              <a:gd name="connsiteX2" fmla="*/ 333657 w 357613"/>
              <a:gd name="connsiteY2" fmla="*/ 114454 h 358511"/>
              <a:gd name="connsiteX3" fmla="*/ 251743 w 357613"/>
              <a:gd name="connsiteY3" fmla="*/ 114454 h 358511"/>
              <a:gd name="connsiteX4" fmla="*/ 228179 w 357613"/>
              <a:gd name="connsiteY4" fmla="*/ 97623 h 358511"/>
              <a:gd name="connsiteX5" fmla="*/ 202371 w 357613"/>
              <a:gd name="connsiteY5" fmla="*/ 16832 h 358511"/>
              <a:gd name="connsiteX6" fmla="*/ 178807 w 357613"/>
              <a:gd name="connsiteY6" fmla="*/ 0 h 358511"/>
              <a:gd name="connsiteX7" fmla="*/ 155243 w 357613"/>
              <a:gd name="connsiteY7" fmla="*/ 16832 h 358511"/>
              <a:gd name="connsiteX8" fmla="*/ 129434 w 357613"/>
              <a:gd name="connsiteY8" fmla="*/ 97623 h 358511"/>
              <a:gd name="connsiteX9" fmla="*/ 105870 w 357613"/>
              <a:gd name="connsiteY9" fmla="*/ 114454 h 358511"/>
              <a:gd name="connsiteX10" fmla="*/ 23957 w 357613"/>
              <a:gd name="connsiteY10" fmla="*/ 114454 h 358511"/>
              <a:gd name="connsiteX11" fmla="*/ 1515 w 357613"/>
              <a:gd name="connsiteY11" fmla="*/ 131286 h 358511"/>
              <a:gd name="connsiteX12" fmla="*/ 8247 w 357613"/>
              <a:gd name="connsiteY12" fmla="*/ 158216 h 358511"/>
              <a:gd name="connsiteX13" fmla="*/ 37422 w 357613"/>
              <a:gd name="connsiteY13" fmla="*/ 184025 h 358511"/>
              <a:gd name="connsiteX14" fmla="*/ 74451 w 357613"/>
              <a:gd name="connsiteY14" fmla="*/ 216566 h 358511"/>
              <a:gd name="connsiteX15" fmla="*/ 82306 w 357613"/>
              <a:gd name="connsiteY15" fmla="*/ 228909 h 358511"/>
              <a:gd name="connsiteX16" fmla="*/ 82306 w 357613"/>
              <a:gd name="connsiteY16" fmla="*/ 243496 h 358511"/>
              <a:gd name="connsiteX17" fmla="*/ 55376 w 357613"/>
              <a:gd name="connsiteY17" fmla="*/ 326531 h 358511"/>
              <a:gd name="connsiteX18" fmla="*/ 64352 w 357613"/>
              <a:gd name="connsiteY18" fmla="*/ 353462 h 358511"/>
              <a:gd name="connsiteX19" fmla="*/ 92405 w 357613"/>
              <a:gd name="connsiteY19" fmla="*/ 353462 h 358511"/>
              <a:gd name="connsiteX20" fmla="*/ 164219 w 357613"/>
              <a:gd name="connsiteY20" fmla="*/ 302967 h 358511"/>
              <a:gd name="connsiteX21" fmla="*/ 192272 w 357613"/>
              <a:gd name="connsiteY21" fmla="*/ 302967 h 358511"/>
              <a:gd name="connsiteX22" fmla="*/ 264086 w 357613"/>
              <a:gd name="connsiteY22" fmla="*/ 353462 h 358511"/>
              <a:gd name="connsiteX23" fmla="*/ 293261 w 357613"/>
              <a:gd name="connsiteY23" fmla="*/ 353462 h 358511"/>
              <a:gd name="connsiteX24" fmla="*/ 302238 w 357613"/>
              <a:gd name="connsiteY24" fmla="*/ 325409 h 358511"/>
              <a:gd name="connsiteX25" fmla="*/ 277552 w 357613"/>
              <a:gd name="connsiteY25" fmla="*/ 241252 h 358511"/>
              <a:gd name="connsiteX26" fmla="*/ 285406 w 357613"/>
              <a:gd name="connsiteY26" fmla="*/ 215443 h 358511"/>
              <a:gd name="connsiteX27" fmla="*/ 349366 w 357613"/>
              <a:gd name="connsiteY27" fmla="*/ 158216 h 358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57613" h="358511">
                <a:moveTo>
                  <a:pt x="349366" y="158216"/>
                </a:moveTo>
                <a:cubicBezTo>
                  <a:pt x="357221" y="151484"/>
                  <a:pt x="359465" y="140263"/>
                  <a:pt x="356099" y="131286"/>
                </a:cubicBezTo>
                <a:cubicBezTo>
                  <a:pt x="352732" y="121187"/>
                  <a:pt x="343756" y="115576"/>
                  <a:pt x="333657" y="114454"/>
                </a:cubicBezTo>
                <a:lnTo>
                  <a:pt x="251743" y="114454"/>
                </a:lnTo>
                <a:cubicBezTo>
                  <a:pt x="241644" y="114454"/>
                  <a:pt x="231546" y="107722"/>
                  <a:pt x="228179" y="97623"/>
                </a:cubicBezTo>
                <a:lnTo>
                  <a:pt x="202371" y="16832"/>
                </a:lnTo>
                <a:cubicBezTo>
                  <a:pt x="199005" y="6733"/>
                  <a:pt x="190028" y="0"/>
                  <a:pt x="178807" y="0"/>
                </a:cubicBezTo>
                <a:cubicBezTo>
                  <a:pt x="168708" y="0"/>
                  <a:pt x="158609" y="6733"/>
                  <a:pt x="155243" y="16832"/>
                </a:cubicBezTo>
                <a:lnTo>
                  <a:pt x="129434" y="97623"/>
                </a:lnTo>
                <a:cubicBezTo>
                  <a:pt x="126068" y="107722"/>
                  <a:pt x="117091" y="114454"/>
                  <a:pt x="105870" y="114454"/>
                </a:cubicBezTo>
                <a:lnTo>
                  <a:pt x="23957" y="114454"/>
                </a:lnTo>
                <a:cubicBezTo>
                  <a:pt x="13858" y="114454"/>
                  <a:pt x="4881" y="121187"/>
                  <a:pt x="1515" y="131286"/>
                </a:cubicBezTo>
                <a:cubicBezTo>
                  <a:pt x="-1851" y="141385"/>
                  <a:pt x="393" y="151484"/>
                  <a:pt x="8247" y="158216"/>
                </a:cubicBezTo>
                <a:lnTo>
                  <a:pt x="37422" y="184025"/>
                </a:lnTo>
                <a:lnTo>
                  <a:pt x="74451" y="216566"/>
                </a:lnTo>
                <a:cubicBezTo>
                  <a:pt x="77818" y="219932"/>
                  <a:pt x="80062" y="224420"/>
                  <a:pt x="82306" y="228909"/>
                </a:cubicBezTo>
                <a:cubicBezTo>
                  <a:pt x="83428" y="233397"/>
                  <a:pt x="83428" y="237885"/>
                  <a:pt x="82306" y="243496"/>
                </a:cubicBezTo>
                <a:lnTo>
                  <a:pt x="55376" y="326531"/>
                </a:lnTo>
                <a:cubicBezTo>
                  <a:pt x="52009" y="336630"/>
                  <a:pt x="55376" y="347851"/>
                  <a:pt x="64352" y="353462"/>
                </a:cubicBezTo>
                <a:cubicBezTo>
                  <a:pt x="73329" y="360194"/>
                  <a:pt x="84550" y="360194"/>
                  <a:pt x="92405" y="353462"/>
                </a:cubicBezTo>
                <a:lnTo>
                  <a:pt x="164219" y="302967"/>
                </a:lnTo>
                <a:cubicBezTo>
                  <a:pt x="172074" y="297357"/>
                  <a:pt x="183295" y="297357"/>
                  <a:pt x="192272" y="302967"/>
                </a:cubicBezTo>
                <a:lnTo>
                  <a:pt x="264086" y="353462"/>
                </a:lnTo>
                <a:cubicBezTo>
                  <a:pt x="273063" y="360194"/>
                  <a:pt x="284284" y="360194"/>
                  <a:pt x="293261" y="353462"/>
                </a:cubicBezTo>
                <a:cubicBezTo>
                  <a:pt x="302238" y="346729"/>
                  <a:pt x="305604" y="335508"/>
                  <a:pt x="302238" y="325409"/>
                </a:cubicBezTo>
                <a:lnTo>
                  <a:pt x="277552" y="241252"/>
                </a:lnTo>
                <a:cubicBezTo>
                  <a:pt x="275307" y="232275"/>
                  <a:pt x="277552" y="222176"/>
                  <a:pt x="285406" y="215443"/>
                </a:cubicBezTo>
                <a:lnTo>
                  <a:pt x="349366" y="158216"/>
                </a:lnTo>
                <a:close/>
              </a:path>
            </a:pathLst>
          </a:custGeom>
          <a:solidFill>
            <a:srgbClr val="FFCC66"/>
          </a:solidFill>
          <a:ln w="11212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54" name="フリーフォーム: 図形 53">
            <a:extLst>
              <a:ext uri="{FF2B5EF4-FFF2-40B4-BE49-F238E27FC236}">
                <a16:creationId xmlns:a16="http://schemas.microsoft.com/office/drawing/2014/main" id="{F0665837-E9B4-292D-AA3F-E149A11F3243}"/>
              </a:ext>
            </a:extLst>
          </p:cNvPr>
          <p:cNvSpPr/>
          <p:nvPr/>
        </p:nvSpPr>
        <p:spPr>
          <a:xfrm rot="20636049">
            <a:off x="3887148" y="4214498"/>
            <a:ext cx="268780" cy="268182"/>
          </a:xfrm>
          <a:custGeom>
            <a:avLst/>
            <a:gdLst>
              <a:gd name="connsiteX0" fmla="*/ 262310 w 268780"/>
              <a:gd name="connsiteY0" fmla="*/ 118943 h 268182"/>
              <a:gd name="connsiteX1" fmla="*/ 267920 w 268780"/>
              <a:gd name="connsiteY1" fmla="*/ 98745 h 268182"/>
              <a:gd name="connsiteX2" fmla="*/ 251089 w 268780"/>
              <a:gd name="connsiteY2" fmla="*/ 86402 h 268182"/>
              <a:gd name="connsiteX3" fmla="*/ 189373 w 268780"/>
              <a:gd name="connsiteY3" fmla="*/ 86402 h 268182"/>
              <a:gd name="connsiteX4" fmla="*/ 172541 w 268780"/>
              <a:gd name="connsiteY4" fmla="*/ 74059 h 268182"/>
              <a:gd name="connsiteX5" fmla="*/ 152344 w 268780"/>
              <a:gd name="connsiteY5" fmla="*/ 13465 h 268182"/>
              <a:gd name="connsiteX6" fmla="*/ 134390 w 268780"/>
              <a:gd name="connsiteY6" fmla="*/ 0 h 268182"/>
              <a:gd name="connsiteX7" fmla="*/ 116436 w 268780"/>
              <a:gd name="connsiteY7" fmla="*/ 12343 h 268182"/>
              <a:gd name="connsiteX8" fmla="*/ 96239 w 268780"/>
              <a:gd name="connsiteY8" fmla="*/ 72937 h 268182"/>
              <a:gd name="connsiteX9" fmla="*/ 79407 w 268780"/>
              <a:gd name="connsiteY9" fmla="*/ 85280 h 268182"/>
              <a:gd name="connsiteX10" fmla="*/ 17691 w 268780"/>
              <a:gd name="connsiteY10" fmla="*/ 85280 h 268182"/>
              <a:gd name="connsiteX11" fmla="*/ 860 w 268780"/>
              <a:gd name="connsiteY11" fmla="*/ 97623 h 268182"/>
              <a:gd name="connsiteX12" fmla="*/ 6470 w 268780"/>
              <a:gd name="connsiteY12" fmla="*/ 117821 h 268182"/>
              <a:gd name="connsiteX13" fmla="*/ 27790 w 268780"/>
              <a:gd name="connsiteY13" fmla="*/ 136896 h 268182"/>
              <a:gd name="connsiteX14" fmla="*/ 54721 w 268780"/>
              <a:gd name="connsiteY14" fmla="*/ 161583 h 268182"/>
              <a:gd name="connsiteX15" fmla="*/ 60331 w 268780"/>
              <a:gd name="connsiteY15" fmla="*/ 170559 h 268182"/>
              <a:gd name="connsiteX16" fmla="*/ 60331 w 268780"/>
              <a:gd name="connsiteY16" fmla="*/ 180658 h 268182"/>
              <a:gd name="connsiteX17" fmla="*/ 41256 w 268780"/>
              <a:gd name="connsiteY17" fmla="*/ 244618 h 268182"/>
              <a:gd name="connsiteX18" fmla="*/ 47988 w 268780"/>
              <a:gd name="connsiteY18" fmla="*/ 264816 h 268182"/>
              <a:gd name="connsiteX19" fmla="*/ 69308 w 268780"/>
              <a:gd name="connsiteY19" fmla="*/ 264816 h 268182"/>
              <a:gd name="connsiteX20" fmla="*/ 123169 w 268780"/>
              <a:gd name="connsiteY20" fmla="*/ 226664 h 268182"/>
              <a:gd name="connsiteX21" fmla="*/ 144489 w 268780"/>
              <a:gd name="connsiteY21" fmla="*/ 226664 h 268182"/>
              <a:gd name="connsiteX22" fmla="*/ 198350 w 268780"/>
              <a:gd name="connsiteY22" fmla="*/ 264816 h 268182"/>
              <a:gd name="connsiteX23" fmla="*/ 219670 w 268780"/>
              <a:gd name="connsiteY23" fmla="*/ 264816 h 268182"/>
              <a:gd name="connsiteX24" fmla="*/ 226402 w 268780"/>
              <a:gd name="connsiteY24" fmla="*/ 244618 h 268182"/>
              <a:gd name="connsiteX25" fmla="*/ 207327 w 268780"/>
              <a:gd name="connsiteY25" fmla="*/ 180658 h 268182"/>
              <a:gd name="connsiteX26" fmla="*/ 212937 w 268780"/>
              <a:gd name="connsiteY26" fmla="*/ 161583 h 268182"/>
              <a:gd name="connsiteX27" fmla="*/ 262310 w 268780"/>
              <a:gd name="connsiteY27" fmla="*/ 118943 h 268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68780" h="268182">
                <a:moveTo>
                  <a:pt x="262310" y="118943"/>
                </a:moveTo>
                <a:cubicBezTo>
                  <a:pt x="267920" y="113332"/>
                  <a:pt x="270164" y="105478"/>
                  <a:pt x="267920" y="98745"/>
                </a:cubicBezTo>
                <a:cubicBezTo>
                  <a:pt x="265676" y="92012"/>
                  <a:pt x="257821" y="86402"/>
                  <a:pt x="251089" y="86402"/>
                </a:cubicBezTo>
                <a:lnTo>
                  <a:pt x="189373" y="86402"/>
                </a:lnTo>
                <a:cubicBezTo>
                  <a:pt x="181518" y="86402"/>
                  <a:pt x="174786" y="80791"/>
                  <a:pt x="172541" y="74059"/>
                </a:cubicBezTo>
                <a:lnTo>
                  <a:pt x="152344" y="13465"/>
                </a:lnTo>
                <a:cubicBezTo>
                  <a:pt x="148977" y="5611"/>
                  <a:pt x="142245" y="0"/>
                  <a:pt x="134390" y="0"/>
                </a:cubicBezTo>
                <a:cubicBezTo>
                  <a:pt x="126535" y="0"/>
                  <a:pt x="119803" y="5611"/>
                  <a:pt x="116436" y="12343"/>
                </a:cubicBezTo>
                <a:lnTo>
                  <a:pt x="96239" y="72937"/>
                </a:lnTo>
                <a:cubicBezTo>
                  <a:pt x="93994" y="80791"/>
                  <a:pt x="87262" y="85280"/>
                  <a:pt x="79407" y="85280"/>
                </a:cubicBezTo>
                <a:lnTo>
                  <a:pt x="17691" y="85280"/>
                </a:lnTo>
                <a:cubicBezTo>
                  <a:pt x="9837" y="85280"/>
                  <a:pt x="3104" y="89768"/>
                  <a:pt x="860" y="97623"/>
                </a:cubicBezTo>
                <a:cubicBezTo>
                  <a:pt x="-1384" y="104355"/>
                  <a:pt x="860" y="113332"/>
                  <a:pt x="6470" y="117821"/>
                </a:cubicBezTo>
                <a:lnTo>
                  <a:pt x="27790" y="136896"/>
                </a:lnTo>
                <a:lnTo>
                  <a:pt x="54721" y="161583"/>
                </a:lnTo>
                <a:cubicBezTo>
                  <a:pt x="56965" y="163827"/>
                  <a:pt x="59209" y="167193"/>
                  <a:pt x="60331" y="170559"/>
                </a:cubicBezTo>
                <a:cubicBezTo>
                  <a:pt x="61453" y="173926"/>
                  <a:pt x="61453" y="177292"/>
                  <a:pt x="60331" y="180658"/>
                </a:cubicBezTo>
                <a:lnTo>
                  <a:pt x="41256" y="244618"/>
                </a:lnTo>
                <a:cubicBezTo>
                  <a:pt x="39011" y="252473"/>
                  <a:pt x="41256" y="260327"/>
                  <a:pt x="47988" y="264816"/>
                </a:cubicBezTo>
                <a:cubicBezTo>
                  <a:pt x="54721" y="269304"/>
                  <a:pt x="62576" y="269304"/>
                  <a:pt x="69308" y="264816"/>
                </a:cubicBezTo>
                <a:lnTo>
                  <a:pt x="123169" y="226664"/>
                </a:lnTo>
                <a:cubicBezTo>
                  <a:pt x="129902" y="222176"/>
                  <a:pt x="137756" y="222176"/>
                  <a:pt x="144489" y="226664"/>
                </a:cubicBezTo>
                <a:lnTo>
                  <a:pt x="198350" y="264816"/>
                </a:lnTo>
                <a:cubicBezTo>
                  <a:pt x="205082" y="269304"/>
                  <a:pt x="212937" y="269304"/>
                  <a:pt x="219670" y="264816"/>
                </a:cubicBezTo>
                <a:cubicBezTo>
                  <a:pt x="226402" y="260327"/>
                  <a:pt x="228647" y="251351"/>
                  <a:pt x="226402" y="244618"/>
                </a:cubicBezTo>
                <a:lnTo>
                  <a:pt x="207327" y="180658"/>
                </a:lnTo>
                <a:cubicBezTo>
                  <a:pt x="205082" y="173926"/>
                  <a:pt x="207327" y="166071"/>
                  <a:pt x="212937" y="161583"/>
                </a:cubicBezTo>
                <a:lnTo>
                  <a:pt x="262310" y="118943"/>
                </a:lnTo>
                <a:close/>
              </a:path>
            </a:pathLst>
          </a:custGeom>
          <a:solidFill>
            <a:srgbClr val="FF9966"/>
          </a:solidFill>
          <a:ln w="11212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9219B761-2C6F-B62A-999A-9ECF08451BB0}"/>
              </a:ext>
            </a:extLst>
          </p:cNvPr>
          <p:cNvCxnSpPr/>
          <p:nvPr/>
        </p:nvCxnSpPr>
        <p:spPr>
          <a:xfrm>
            <a:off x="367074" y="14603"/>
            <a:ext cx="0" cy="3399794"/>
          </a:xfrm>
          <a:prstGeom prst="line">
            <a:avLst/>
          </a:prstGeom>
          <a:ln w="104775" cap="rnd">
            <a:solidFill>
              <a:srgbClr val="FF9966"/>
            </a:solidFill>
            <a:prstDash val="sysDot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0E0743CE-13FA-5407-2EFA-E7C09C3D8AED}"/>
              </a:ext>
            </a:extLst>
          </p:cNvPr>
          <p:cNvCxnSpPr>
            <a:cxnSpLocks/>
          </p:cNvCxnSpPr>
          <p:nvPr/>
        </p:nvCxnSpPr>
        <p:spPr>
          <a:xfrm>
            <a:off x="11710187" y="59981"/>
            <a:ext cx="0" cy="2592296"/>
          </a:xfrm>
          <a:prstGeom prst="line">
            <a:avLst/>
          </a:prstGeom>
          <a:ln w="104775" cap="rnd">
            <a:solidFill>
              <a:srgbClr val="FF9999"/>
            </a:solidFill>
            <a:prstDash val="sysDot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図 32">
            <a:extLst>
              <a:ext uri="{FF2B5EF4-FFF2-40B4-BE49-F238E27FC236}">
                <a16:creationId xmlns:a16="http://schemas.microsoft.com/office/drawing/2014/main" id="{26032368-2B86-6A34-2213-80CCE121001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78544">
            <a:off x="3138736" y="739109"/>
            <a:ext cx="1770087" cy="1006362"/>
          </a:xfrm>
          <a:prstGeom prst="rect">
            <a:avLst/>
          </a:prstGeom>
        </p:spPr>
      </p:pic>
      <p:pic>
        <p:nvPicPr>
          <p:cNvPr id="57" name="図 56" descr="テーブル, 屋内, グリーン, 座る が含まれている画像&#10;&#10;自動的に生成された説明">
            <a:extLst>
              <a:ext uri="{FF2B5EF4-FFF2-40B4-BE49-F238E27FC236}">
                <a16:creationId xmlns:a16="http://schemas.microsoft.com/office/drawing/2014/main" id="{9D635272-F644-F0CB-A0D9-DB5AD6FB175D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6" r="9456"/>
          <a:stretch/>
        </p:blipFill>
        <p:spPr>
          <a:xfrm>
            <a:off x="7326385" y="1435661"/>
            <a:ext cx="1432599" cy="132055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pic>
        <p:nvPicPr>
          <p:cNvPr id="59" name="図 58" descr="テーブル, 部屋, 机, 立つ が含まれている画像&#10;&#10;自動的に生成された説明">
            <a:extLst>
              <a:ext uri="{FF2B5EF4-FFF2-40B4-BE49-F238E27FC236}">
                <a16:creationId xmlns:a16="http://schemas.microsoft.com/office/drawing/2014/main" id="{86D862BA-729A-F45F-519F-618B31A02CD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92" y="2970518"/>
            <a:ext cx="1761960" cy="1321470"/>
          </a:xfrm>
          <a:prstGeom prst="roundRect">
            <a:avLst>
              <a:gd name="adj" fmla="val 0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pic>
        <p:nvPicPr>
          <p:cNvPr id="61" name="図 60" descr="屋内, テーブル, 建物, 座る が含まれている画像&#10;&#10;自動的に生成された説明">
            <a:extLst>
              <a:ext uri="{FF2B5EF4-FFF2-40B4-BE49-F238E27FC236}">
                <a16:creationId xmlns:a16="http://schemas.microsoft.com/office/drawing/2014/main" id="{7EE5938E-2ED3-2EA2-5808-D897700E0C8A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7" r="1579" b="9638"/>
          <a:stretch/>
        </p:blipFill>
        <p:spPr>
          <a:xfrm>
            <a:off x="6275060" y="2316972"/>
            <a:ext cx="1151559" cy="1132116"/>
          </a:xfrm>
          <a:prstGeom prst="roundRect">
            <a:avLst>
              <a:gd name="adj" fmla="val 16667"/>
            </a:avLst>
          </a:prstGeom>
          <a:ln w="76200">
            <a:solidFill>
              <a:schemeClr val="bg1"/>
            </a:solidFill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sp>
        <p:nvSpPr>
          <p:cNvPr id="19" name="フリーフォーム: 図形 18">
            <a:extLst>
              <a:ext uri="{FF2B5EF4-FFF2-40B4-BE49-F238E27FC236}">
                <a16:creationId xmlns:a16="http://schemas.microsoft.com/office/drawing/2014/main" id="{B8C5BB71-FC98-449D-DED2-4D5B03E340AC}"/>
              </a:ext>
            </a:extLst>
          </p:cNvPr>
          <p:cNvSpPr/>
          <p:nvPr/>
        </p:nvSpPr>
        <p:spPr>
          <a:xfrm rot="20636049">
            <a:off x="5637639" y="2844940"/>
            <a:ext cx="357613" cy="358511"/>
          </a:xfrm>
          <a:custGeom>
            <a:avLst/>
            <a:gdLst>
              <a:gd name="connsiteX0" fmla="*/ 349366 w 357613"/>
              <a:gd name="connsiteY0" fmla="*/ 158216 h 358511"/>
              <a:gd name="connsiteX1" fmla="*/ 356099 w 357613"/>
              <a:gd name="connsiteY1" fmla="*/ 131286 h 358511"/>
              <a:gd name="connsiteX2" fmla="*/ 333657 w 357613"/>
              <a:gd name="connsiteY2" fmla="*/ 114454 h 358511"/>
              <a:gd name="connsiteX3" fmla="*/ 251743 w 357613"/>
              <a:gd name="connsiteY3" fmla="*/ 114454 h 358511"/>
              <a:gd name="connsiteX4" fmla="*/ 228179 w 357613"/>
              <a:gd name="connsiteY4" fmla="*/ 97623 h 358511"/>
              <a:gd name="connsiteX5" fmla="*/ 202371 w 357613"/>
              <a:gd name="connsiteY5" fmla="*/ 16832 h 358511"/>
              <a:gd name="connsiteX6" fmla="*/ 178807 w 357613"/>
              <a:gd name="connsiteY6" fmla="*/ 0 h 358511"/>
              <a:gd name="connsiteX7" fmla="*/ 155243 w 357613"/>
              <a:gd name="connsiteY7" fmla="*/ 16832 h 358511"/>
              <a:gd name="connsiteX8" fmla="*/ 129434 w 357613"/>
              <a:gd name="connsiteY8" fmla="*/ 97623 h 358511"/>
              <a:gd name="connsiteX9" fmla="*/ 105870 w 357613"/>
              <a:gd name="connsiteY9" fmla="*/ 114454 h 358511"/>
              <a:gd name="connsiteX10" fmla="*/ 23957 w 357613"/>
              <a:gd name="connsiteY10" fmla="*/ 114454 h 358511"/>
              <a:gd name="connsiteX11" fmla="*/ 1515 w 357613"/>
              <a:gd name="connsiteY11" fmla="*/ 131286 h 358511"/>
              <a:gd name="connsiteX12" fmla="*/ 8247 w 357613"/>
              <a:gd name="connsiteY12" fmla="*/ 158216 h 358511"/>
              <a:gd name="connsiteX13" fmla="*/ 37422 w 357613"/>
              <a:gd name="connsiteY13" fmla="*/ 184025 h 358511"/>
              <a:gd name="connsiteX14" fmla="*/ 74451 w 357613"/>
              <a:gd name="connsiteY14" fmla="*/ 216566 h 358511"/>
              <a:gd name="connsiteX15" fmla="*/ 82306 w 357613"/>
              <a:gd name="connsiteY15" fmla="*/ 228909 h 358511"/>
              <a:gd name="connsiteX16" fmla="*/ 82306 w 357613"/>
              <a:gd name="connsiteY16" fmla="*/ 243496 h 358511"/>
              <a:gd name="connsiteX17" fmla="*/ 55376 w 357613"/>
              <a:gd name="connsiteY17" fmla="*/ 326531 h 358511"/>
              <a:gd name="connsiteX18" fmla="*/ 64352 w 357613"/>
              <a:gd name="connsiteY18" fmla="*/ 353462 h 358511"/>
              <a:gd name="connsiteX19" fmla="*/ 92405 w 357613"/>
              <a:gd name="connsiteY19" fmla="*/ 353462 h 358511"/>
              <a:gd name="connsiteX20" fmla="*/ 164219 w 357613"/>
              <a:gd name="connsiteY20" fmla="*/ 302967 h 358511"/>
              <a:gd name="connsiteX21" fmla="*/ 192272 w 357613"/>
              <a:gd name="connsiteY21" fmla="*/ 302967 h 358511"/>
              <a:gd name="connsiteX22" fmla="*/ 264086 w 357613"/>
              <a:gd name="connsiteY22" fmla="*/ 353462 h 358511"/>
              <a:gd name="connsiteX23" fmla="*/ 293261 w 357613"/>
              <a:gd name="connsiteY23" fmla="*/ 353462 h 358511"/>
              <a:gd name="connsiteX24" fmla="*/ 302238 w 357613"/>
              <a:gd name="connsiteY24" fmla="*/ 325409 h 358511"/>
              <a:gd name="connsiteX25" fmla="*/ 277552 w 357613"/>
              <a:gd name="connsiteY25" fmla="*/ 241252 h 358511"/>
              <a:gd name="connsiteX26" fmla="*/ 285406 w 357613"/>
              <a:gd name="connsiteY26" fmla="*/ 215443 h 358511"/>
              <a:gd name="connsiteX27" fmla="*/ 349366 w 357613"/>
              <a:gd name="connsiteY27" fmla="*/ 158216 h 358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57613" h="358511">
                <a:moveTo>
                  <a:pt x="349366" y="158216"/>
                </a:moveTo>
                <a:cubicBezTo>
                  <a:pt x="357221" y="151484"/>
                  <a:pt x="359465" y="140263"/>
                  <a:pt x="356099" y="131286"/>
                </a:cubicBezTo>
                <a:cubicBezTo>
                  <a:pt x="352732" y="121187"/>
                  <a:pt x="343756" y="115576"/>
                  <a:pt x="333657" y="114454"/>
                </a:cubicBezTo>
                <a:lnTo>
                  <a:pt x="251743" y="114454"/>
                </a:lnTo>
                <a:cubicBezTo>
                  <a:pt x="241644" y="114454"/>
                  <a:pt x="231546" y="107722"/>
                  <a:pt x="228179" y="97623"/>
                </a:cubicBezTo>
                <a:lnTo>
                  <a:pt x="202371" y="16832"/>
                </a:lnTo>
                <a:cubicBezTo>
                  <a:pt x="199005" y="6733"/>
                  <a:pt x="190028" y="0"/>
                  <a:pt x="178807" y="0"/>
                </a:cubicBezTo>
                <a:cubicBezTo>
                  <a:pt x="168708" y="0"/>
                  <a:pt x="158609" y="6733"/>
                  <a:pt x="155243" y="16832"/>
                </a:cubicBezTo>
                <a:lnTo>
                  <a:pt x="129434" y="97623"/>
                </a:lnTo>
                <a:cubicBezTo>
                  <a:pt x="126068" y="107722"/>
                  <a:pt x="117091" y="114454"/>
                  <a:pt x="105870" y="114454"/>
                </a:cubicBezTo>
                <a:lnTo>
                  <a:pt x="23957" y="114454"/>
                </a:lnTo>
                <a:cubicBezTo>
                  <a:pt x="13858" y="114454"/>
                  <a:pt x="4881" y="121187"/>
                  <a:pt x="1515" y="131286"/>
                </a:cubicBezTo>
                <a:cubicBezTo>
                  <a:pt x="-1851" y="141385"/>
                  <a:pt x="393" y="151484"/>
                  <a:pt x="8247" y="158216"/>
                </a:cubicBezTo>
                <a:lnTo>
                  <a:pt x="37422" y="184025"/>
                </a:lnTo>
                <a:lnTo>
                  <a:pt x="74451" y="216566"/>
                </a:lnTo>
                <a:cubicBezTo>
                  <a:pt x="77818" y="219932"/>
                  <a:pt x="80062" y="224420"/>
                  <a:pt x="82306" y="228909"/>
                </a:cubicBezTo>
                <a:cubicBezTo>
                  <a:pt x="83428" y="233397"/>
                  <a:pt x="83428" y="237885"/>
                  <a:pt x="82306" y="243496"/>
                </a:cubicBezTo>
                <a:lnTo>
                  <a:pt x="55376" y="326531"/>
                </a:lnTo>
                <a:cubicBezTo>
                  <a:pt x="52009" y="336630"/>
                  <a:pt x="55376" y="347851"/>
                  <a:pt x="64352" y="353462"/>
                </a:cubicBezTo>
                <a:cubicBezTo>
                  <a:pt x="73329" y="360194"/>
                  <a:pt x="84550" y="360194"/>
                  <a:pt x="92405" y="353462"/>
                </a:cubicBezTo>
                <a:lnTo>
                  <a:pt x="164219" y="302967"/>
                </a:lnTo>
                <a:cubicBezTo>
                  <a:pt x="172074" y="297357"/>
                  <a:pt x="183295" y="297357"/>
                  <a:pt x="192272" y="302967"/>
                </a:cubicBezTo>
                <a:lnTo>
                  <a:pt x="264086" y="353462"/>
                </a:lnTo>
                <a:cubicBezTo>
                  <a:pt x="273063" y="360194"/>
                  <a:pt x="284284" y="360194"/>
                  <a:pt x="293261" y="353462"/>
                </a:cubicBezTo>
                <a:cubicBezTo>
                  <a:pt x="302238" y="346729"/>
                  <a:pt x="305604" y="335508"/>
                  <a:pt x="302238" y="325409"/>
                </a:cubicBezTo>
                <a:lnTo>
                  <a:pt x="277552" y="241252"/>
                </a:lnTo>
                <a:cubicBezTo>
                  <a:pt x="275307" y="232275"/>
                  <a:pt x="277552" y="222176"/>
                  <a:pt x="285406" y="215443"/>
                </a:cubicBezTo>
                <a:lnTo>
                  <a:pt x="349366" y="158216"/>
                </a:lnTo>
                <a:close/>
              </a:path>
            </a:pathLst>
          </a:custGeom>
          <a:solidFill>
            <a:srgbClr val="FFC000"/>
          </a:solidFill>
          <a:ln w="11212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pic>
        <p:nvPicPr>
          <p:cNvPr id="21" name="グラフィックス 20" descr="暗くする (中くらいの太陽) 単色塗りつぶし">
            <a:extLst>
              <a:ext uri="{FF2B5EF4-FFF2-40B4-BE49-F238E27FC236}">
                <a16:creationId xmlns:a16="http://schemas.microsoft.com/office/drawing/2014/main" id="{8BC4683D-D5E5-D5DA-7800-1AE55054B8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603608">
            <a:off x="7938742" y="1027855"/>
            <a:ext cx="914400" cy="914400"/>
          </a:xfrm>
          <a:prstGeom prst="rect">
            <a:avLst/>
          </a:prstGeom>
        </p:spPr>
      </p:pic>
      <p:sp>
        <p:nvSpPr>
          <p:cNvPr id="26" name="フリーフォーム: 図形 25">
            <a:extLst>
              <a:ext uri="{FF2B5EF4-FFF2-40B4-BE49-F238E27FC236}">
                <a16:creationId xmlns:a16="http://schemas.microsoft.com/office/drawing/2014/main" id="{28EE56D0-A380-C76A-F075-98D8C71BEB3A}"/>
              </a:ext>
            </a:extLst>
          </p:cNvPr>
          <p:cNvSpPr/>
          <p:nvPr/>
        </p:nvSpPr>
        <p:spPr>
          <a:xfrm rot="1201843">
            <a:off x="6571011" y="3689919"/>
            <a:ext cx="539453" cy="517300"/>
          </a:xfrm>
          <a:custGeom>
            <a:avLst/>
            <a:gdLst>
              <a:gd name="connsiteX0" fmla="*/ 349366 w 357613"/>
              <a:gd name="connsiteY0" fmla="*/ 158216 h 358511"/>
              <a:gd name="connsiteX1" fmla="*/ 356099 w 357613"/>
              <a:gd name="connsiteY1" fmla="*/ 131286 h 358511"/>
              <a:gd name="connsiteX2" fmla="*/ 333657 w 357613"/>
              <a:gd name="connsiteY2" fmla="*/ 114454 h 358511"/>
              <a:gd name="connsiteX3" fmla="*/ 251743 w 357613"/>
              <a:gd name="connsiteY3" fmla="*/ 114454 h 358511"/>
              <a:gd name="connsiteX4" fmla="*/ 228179 w 357613"/>
              <a:gd name="connsiteY4" fmla="*/ 97623 h 358511"/>
              <a:gd name="connsiteX5" fmla="*/ 202371 w 357613"/>
              <a:gd name="connsiteY5" fmla="*/ 16832 h 358511"/>
              <a:gd name="connsiteX6" fmla="*/ 178807 w 357613"/>
              <a:gd name="connsiteY6" fmla="*/ 0 h 358511"/>
              <a:gd name="connsiteX7" fmla="*/ 155243 w 357613"/>
              <a:gd name="connsiteY7" fmla="*/ 16832 h 358511"/>
              <a:gd name="connsiteX8" fmla="*/ 129434 w 357613"/>
              <a:gd name="connsiteY8" fmla="*/ 97623 h 358511"/>
              <a:gd name="connsiteX9" fmla="*/ 105870 w 357613"/>
              <a:gd name="connsiteY9" fmla="*/ 114454 h 358511"/>
              <a:gd name="connsiteX10" fmla="*/ 23957 w 357613"/>
              <a:gd name="connsiteY10" fmla="*/ 114454 h 358511"/>
              <a:gd name="connsiteX11" fmla="*/ 1515 w 357613"/>
              <a:gd name="connsiteY11" fmla="*/ 131286 h 358511"/>
              <a:gd name="connsiteX12" fmla="*/ 8247 w 357613"/>
              <a:gd name="connsiteY12" fmla="*/ 158216 h 358511"/>
              <a:gd name="connsiteX13" fmla="*/ 37422 w 357613"/>
              <a:gd name="connsiteY13" fmla="*/ 184025 h 358511"/>
              <a:gd name="connsiteX14" fmla="*/ 74451 w 357613"/>
              <a:gd name="connsiteY14" fmla="*/ 216566 h 358511"/>
              <a:gd name="connsiteX15" fmla="*/ 82306 w 357613"/>
              <a:gd name="connsiteY15" fmla="*/ 228909 h 358511"/>
              <a:gd name="connsiteX16" fmla="*/ 82306 w 357613"/>
              <a:gd name="connsiteY16" fmla="*/ 243496 h 358511"/>
              <a:gd name="connsiteX17" fmla="*/ 55376 w 357613"/>
              <a:gd name="connsiteY17" fmla="*/ 326531 h 358511"/>
              <a:gd name="connsiteX18" fmla="*/ 64352 w 357613"/>
              <a:gd name="connsiteY18" fmla="*/ 353462 h 358511"/>
              <a:gd name="connsiteX19" fmla="*/ 92405 w 357613"/>
              <a:gd name="connsiteY19" fmla="*/ 353462 h 358511"/>
              <a:gd name="connsiteX20" fmla="*/ 164219 w 357613"/>
              <a:gd name="connsiteY20" fmla="*/ 302967 h 358511"/>
              <a:gd name="connsiteX21" fmla="*/ 192272 w 357613"/>
              <a:gd name="connsiteY21" fmla="*/ 302967 h 358511"/>
              <a:gd name="connsiteX22" fmla="*/ 264086 w 357613"/>
              <a:gd name="connsiteY22" fmla="*/ 353462 h 358511"/>
              <a:gd name="connsiteX23" fmla="*/ 293261 w 357613"/>
              <a:gd name="connsiteY23" fmla="*/ 353462 h 358511"/>
              <a:gd name="connsiteX24" fmla="*/ 302238 w 357613"/>
              <a:gd name="connsiteY24" fmla="*/ 325409 h 358511"/>
              <a:gd name="connsiteX25" fmla="*/ 277552 w 357613"/>
              <a:gd name="connsiteY25" fmla="*/ 241252 h 358511"/>
              <a:gd name="connsiteX26" fmla="*/ 285406 w 357613"/>
              <a:gd name="connsiteY26" fmla="*/ 215443 h 358511"/>
              <a:gd name="connsiteX27" fmla="*/ 349366 w 357613"/>
              <a:gd name="connsiteY27" fmla="*/ 158216 h 358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57613" h="358511">
                <a:moveTo>
                  <a:pt x="349366" y="158216"/>
                </a:moveTo>
                <a:cubicBezTo>
                  <a:pt x="357221" y="151484"/>
                  <a:pt x="359465" y="140263"/>
                  <a:pt x="356099" y="131286"/>
                </a:cubicBezTo>
                <a:cubicBezTo>
                  <a:pt x="352732" y="121187"/>
                  <a:pt x="343756" y="115576"/>
                  <a:pt x="333657" y="114454"/>
                </a:cubicBezTo>
                <a:lnTo>
                  <a:pt x="251743" y="114454"/>
                </a:lnTo>
                <a:cubicBezTo>
                  <a:pt x="241644" y="114454"/>
                  <a:pt x="231546" y="107722"/>
                  <a:pt x="228179" y="97623"/>
                </a:cubicBezTo>
                <a:lnTo>
                  <a:pt x="202371" y="16832"/>
                </a:lnTo>
                <a:cubicBezTo>
                  <a:pt x="199005" y="6733"/>
                  <a:pt x="190028" y="0"/>
                  <a:pt x="178807" y="0"/>
                </a:cubicBezTo>
                <a:cubicBezTo>
                  <a:pt x="168708" y="0"/>
                  <a:pt x="158609" y="6733"/>
                  <a:pt x="155243" y="16832"/>
                </a:cubicBezTo>
                <a:lnTo>
                  <a:pt x="129434" y="97623"/>
                </a:lnTo>
                <a:cubicBezTo>
                  <a:pt x="126068" y="107722"/>
                  <a:pt x="117091" y="114454"/>
                  <a:pt x="105870" y="114454"/>
                </a:cubicBezTo>
                <a:lnTo>
                  <a:pt x="23957" y="114454"/>
                </a:lnTo>
                <a:cubicBezTo>
                  <a:pt x="13858" y="114454"/>
                  <a:pt x="4881" y="121187"/>
                  <a:pt x="1515" y="131286"/>
                </a:cubicBezTo>
                <a:cubicBezTo>
                  <a:pt x="-1851" y="141385"/>
                  <a:pt x="393" y="151484"/>
                  <a:pt x="8247" y="158216"/>
                </a:cubicBezTo>
                <a:lnTo>
                  <a:pt x="37422" y="184025"/>
                </a:lnTo>
                <a:lnTo>
                  <a:pt x="74451" y="216566"/>
                </a:lnTo>
                <a:cubicBezTo>
                  <a:pt x="77818" y="219932"/>
                  <a:pt x="80062" y="224420"/>
                  <a:pt x="82306" y="228909"/>
                </a:cubicBezTo>
                <a:cubicBezTo>
                  <a:pt x="83428" y="233397"/>
                  <a:pt x="83428" y="237885"/>
                  <a:pt x="82306" y="243496"/>
                </a:cubicBezTo>
                <a:lnTo>
                  <a:pt x="55376" y="326531"/>
                </a:lnTo>
                <a:cubicBezTo>
                  <a:pt x="52009" y="336630"/>
                  <a:pt x="55376" y="347851"/>
                  <a:pt x="64352" y="353462"/>
                </a:cubicBezTo>
                <a:cubicBezTo>
                  <a:pt x="73329" y="360194"/>
                  <a:pt x="84550" y="360194"/>
                  <a:pt x="92405" y="353462"/>
                </a:cubicBezTo>
                <a:lnTo>
                  <a:pt x="164219" y="302967"/>
                </a:lnTo>
                <a:cubicBezTo>
                  <a:pt x="172074" y="297357"/>
                  <a:pt x="183295" y="297357"/>
                  <a:pt x="192272" y="302967"/>
                </a:cubicBezTo>
                <a:lnTo>
                  <a:pt x="264086" y="353462"/>
                </a:lnTo>
                <a:cubicBezTo>
                  <a:pt x="273063" y="360194"/>
                  <a:pt x="284284" y="360194"/>
                  <a:pt x="293261" y="353462"/>
                </a:cubicBezTo>
                <a:cubicBezTo>
                  <a:pt x="302238" y="346729"/>
                  <a:pt x="305604" y="335508"/>
                  <a:pt x="302238" y="325409"/>
                </a:cubicBezTo>
                <a:lnTo>
                  <a:pt x="277552" y="241252"/>
                </a:lnTo>
                <a:cubicBezTo>
                  <a:pt x="275307" y="232275"/>
                  <a:pt x="277552" y="222176"/>
                  <a:pt x="285406" y="215443"/>
                </a:cubicBezTo>
                <a:lnTo>
                  <a:pt x="349366" y="158216"/>
                </a:lnTo>
                <a:close/>
              </a:path>
            </a:pathLst>
          </a:custGeom>
          <a:solidFill>
            <a:srgbClr val="FFFF00"/>
          </a:solidFill>
          <a:ln w="11212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27" name="フリーフォーム: 図形 26">
            <a:extLst>
              <a:ext uri="{FF2B5EF4-FFF2-40B4-BE49-F238E27FC236}">
                <a16:creationId xmlns:a16="http://schemas.microsoft.com/office/drawing/2014/main" id="{8F5F89A7-C7F9-BE5D-869A-7FC57D721DA6}"/>
              </a:ext>
            </a:extLst>
          </p:cNvPr>
          <p:cNvSpPr/>
          <p:nvPr/>
        </p:nvSpPr>
        <p:spPr>
          <a:xfrm rot="20636049">
            <a:off x="7277215" y="1103744"/>
            <a:ext cx="268780" cy="268182"/>
          </a:xfrm>
          <a:custGeom>
            <a:avLst/>
            <a:gdLst>
              <a:gd name="connsiteX0" fmla="*/ 262310 w 268780"/>
              <a:gd name="connsiteY0" fmla="*/ 118943 h 268182"/>
              <a:gd name="connsiteX1" fmla="*/ 267920 w 268780"/>
              <a:gd name="connsiteY1" fmla="*/ 98745 h 268182"/>
              <a:gd name="connsiteX2" fmla="*/ 251089 w 268780"/>
              <a:gd name="connsiteY2" fmla="*/ 86402 h 268182"/>
              <a:gd name="connsiteX3" fmla="*/ 189373 w 268780"/>
              <a:gd name="connsiteY3" fmla="*/ 86402 h 268182"/>
              <a:gd name="connsiteX4" fmla="*/ 172541 w 268780"/>
              <a:gd name="connsiteY4" fmla="*/ 74059 h 268182"/>
              <a:gd name="connsiteX5" fmla="*/ 152344 w 268780"/>
              <a:gd name="connsiteY5" fmla="*/ 13465 h 268182"/>
              <a:gd name="connsiteX6" fmla="*/ 134390 w 268780"/>
              <a:gd name="connsiteY6" fmla="*/ 0 h 268182"/>
              <a:gd name="connsiteX7" fmla="*/ 116436 w 268780"/>
              <a:gd name="connsiteY7" fmla="*/ 12343 h 268182"/>
              <a:gd name="connsiteX8" fmla="*/ 96239 w 268780"/>
              <a:gd name="connsiteY8" fmla="*/ 72937 h 268182"/>
              <a:gd name="connsiteX9" fmla="*/ 79407 w 268780"/>
              <a:gd name="connsiteY9" fmla="*/ 85280 h 268182"/>
              <a:gd name="connsiteX10" fmla="*/ 17691 w 268780"/>
              <a:gd name="connsiteY10" fmla="*/ 85280 h 268182"/>
              <a:gd name="connsiteX11" fmla="*/ 860 w 268780"/>
              <a:gd name="connsiteY11" fmla="*/ 97623 h 268182"/>
              <a:gd name="connsiteX12" fmla="*/ 6470 w 268780"/>
              <a:gd name="connsiteY12" fmla="*/ 117821 h 268182"/>
              <a:gd name="connsiteX13" fmla="*/ 27790 w 268780"/>
              <a:gd name="connsiteY13" fmla="*/ 136896 h 268182"/>
              <a:gd name="connsiteX14" fmla="*/ 54721 w 268780"/>
              <a:gd name="connsiteY14" fmla="*/ 161583 h 268182"/>
              <a:gd name="connsiteX15" fmla="*/ 60331 w 268780"/>
              <a:gd name="connsiteY15" fmla="*/ 170559 h 268182"/>
              <a:gd name="connsiteX16" fmla="*/ 60331 w 268780"/>
              <a:gd name="connsiteY16" fmla="*/ 180658 h 268182"/>
              <a:gd name="connsiteX17" fmla="*/ 41256 w 268780"/>
              <a:gd name="connsiteY17" fmla="*/ 244618 h 268182"/>
              <a:gd name="connsiteX18" fmla="*/ 47988 w 268780"/>
              <a:gd name="connsiteY18" fmla="*/ 264816 h 268182"/>
              <a:gd name="connsiteX19" fmla="*/ 69308 w 268780"/>
              <a:gd name="connsiteY19" fmla="*/ 264816 h 268182"/>
              <a:gd name="connsiteX20" fmla="*/ 123169 w 268780"/>
              <a:gd name="connsiteY20" fmla="*/ 226664 h 268182"/>
              <a:gd name="connsiteX21" fmla="*/ 144489 w 268780"/>
              <a:gd name="connsiteY21" fmla="*/ 226664 h 268182"/>
              <a:gd name="connsiteX22" fmla="*/ 198350 w 268780"/>
              <a:gd name="connsiteY22" fmla="*/ 264816 h 268182"/>
              <a:gd name="connsiteX23" fmla="*/ 219670 w 268780"/>
              <a:gd name="connsiteY23" fmla="*/ 264816 h 268182"/>
              <a:gd name="connsiteX24" fmla="*/ 226402 w 268780"/>
              <a:gd name="connsiteY24" fmla="*/ 244618 h 268182"/>
              <a:gd name="connsiteX25" fmla="*/ 207327 w 268780"/>
              <a:gd name="connsiteY25" fmla="*/ 180658 h 268182"/>
              <a:gd name="connsiteX26" fmla="*/ 212937 w 268780"/>
              <a:gd name="connsiteY26" fmla="*/ 161583 h 268182"/>
              <a:gd name="connsiteX27" fmla="*/ 262310 w 268780"/>
              <a:gd name="connsiteY27" fmla="*/ 118943 h 268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68780" h="268182">
                <a:moveTo>
                  <a:pt x="262310" y="118943"/>
                </a:moveTo>
                <a:cubicBezTo>
                  <a:pt x="267920" y="113332"/>
                  <a:pt x="270164" y="105478"/>
                  <a:pt x="267920" y="98745"/>
                </a:cubicBezTo>
                <a:cubicBezTo>
                  <a:pt x="265676" y="92012"/>
                  <a:pt x="257821" y="86402"/>
                  <a:pt x="251089" y="86402"/>
                </a:cubicBezTo>
                <a:lnTo>
                  <a:pt x="189373" y="86402"/>
                </a:lnTo>
                <a:cubicBezTo>
                  <a:pt x="181518" y="86402"/>
                  <a:pt x="174786" y="80791"/>
                  <a:pt x="172541" y="74059"/>
                </a:cubicBezTo>
                <a:lnTo>
                  <a:pt x="152344" y="13465"/>
                </a:lnTo>
                <a:cubicBezTo>
                  <a:pt x="148977" y="5611"/>
                  <a:pt x="142245" y="0"/>
                  <a:pt x="134390" y="0"/>
                </a:cubicBezTo>
                <a:cubicBezTo>
                  <a:pt x="126535" y="0"/>
                  <a:pt x="119803" y="5611"/>
                  <a:pt x="116436" y="12343"/>
                </a:cubicBezTo>
                <a:lnTo>
                  <a:pt x="96239" y="72937"/>
                </a:lnTo>
                <a:cubicBezTo>
                  <a:pt x="93994" y="80791"/>
                  <a:pt x="87262" y="85280"/>
                  <a:pt x="79407" y="85280"/>
                </a:cubicBezTo>
                <a:lnTo>
                  <a:pt x="17691" y="85280"/>
                </a:lnTo>
                <a:cubicBezTo>
                  <a:pt x="9837" y="85280"/>
                  <a:pt x="3104" y="89768"/>
                  <a:pt x="860" y="97623"/>
                </a:cubicBezTo>
                <a:cubicBezTo>
                  <a:pt x="-1384" y="104355"/>
                  <a:pt x="860" y="113332"/>
                  <a:pt x="6470" y="117821"/>
                </a:cubicBezTo>
                <a:lnTo>
                  <a:pt x="27790" y="136896"/>
                </a:lnTo>
                <a:lnTo>
                  <a:pt x="54721" y="161583"/>
                </a:lnTo>
                <a:cubicBezTo>
                  <a:pt x="56965" y="163827"/>
                  <a:pt x="59209" y="167193"/>
                  <a:pt x="60331" y="170559"/>
                </a:cubicBezTo>
                <a:cubicBezTo>
                  <a:pt x="61453" y="173926"/>
                  <a:pt x="61453" y="177292"/>
                  <a:pt x="60331" y="180658"/>
                </a:cubicBezTo>
                <a:lnTo>
                  <a:pt x="41256" y="244618"/>
                </a:lnTo>
                <a:cubicBezTo>
                  <a:pt x="39011" y="252473"/>
                  <a:pt x="41256" y="260327"/>
                  <a:pt x="47988" y="264816"/>
                </a:cubicBezTo>
                <a:cubicBezTo>
                  <a:pt x="54721" y="269304"/>
                  <a:pt x="62576" y="269304"/>
                  <a:pt x="69308" y="264816"/>
                </a:cubicBezTo>
                <a:lnTo>
                  <a:pt x="123169" y="226664"/>
                </a:lnTo>
                <a:cubicBezTo>
                  <a:pt x="129902" y="222176"/>
                  <a:pt x="137756" y="222176"/>
                  <a:pt x="144489" y="226664"/>
                </a:cubicBezTo>
                <a:lnTo>
                  <a:pt x="198350" y="264816"/>
                </a:lnTo>
                <a:cubicBezTo>
                  <a:pt x="205082" y="269304"/>
                  <a:pt x="212937" y="269304"/>
                  <a:pt x="219670" y="264816"/>
                </a:cubicBezTo>
                <a:cubicBezTo>
                  <a:pt x="226402" y="260327"/>
                  <a:pt x="228647" y="251351"/>
                  <a:pt x="226402" y="244618"/>
                </a:cubicBezTo>
                <a:lnTo>
                  <a:pt x="207327" y="180658"/>
                </a:lnTo>
                <a:cubicBezTo>
                  <a:pt x="205082" y="173926"/>
                  <a:pt x="207327" y="166071"/>
                  <a:pt x="212937" y="161583"/>
                </a:cubicBezTo>
                <a:lnTo>
                  <a:pt x="262310" y="118943"/>
                </a:lnTo>
                <a:close/>
              </a:path>
            </a:pathLst>
          </a:custGeom>
          <a:solidFill>
            <a:srgbClr val="FF9966"/>
          </a:solidFill>
          <a:ln w="11212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pic>
        <p:nvPicPr>
          <p:cNvPr id="20" name="図 19" descr="QR コード&#10;&#10;自動的に生成された説明">
            <a:extLst>
              <a:ext uri="{FF2B5EF4-FFF2-40B4-BE49-F238E27FC236}">
                <a16:creationId xmlns:a16="http://schemas.microsoft.com/office/drawing/2014/main" id="{043EF791-3193-F097-A903-4D1507AB88B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92" y="4852263"/>
            <a:ext cx="927015" cy="927015"/>
          </a:xfrm>
          <a:prstGeom prst="rect">
            <a:avLst/>
          </a:prstGeom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0EA75D1-8EBF-B689-2451-623D1BEBEF6D}"/>
              </a:ext>
            </a:extLst>
          </p:cNvPr>
          <p:cNvSpPr txBox="1"/>
          <p:nvPr/>
        </p:nvSpPr>
        <p:spPr>
          <a:xfrm>
            <a:off x="8666039" y="6179851"/>
            <a:ext cx="22229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kern="100" dirty="0">
                <a:solidFill>
                  <a:sysClr val="windowText" lastClr="00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Times New Roman" panose="02020603050405020304" pitchFamily="18" charset="0"/>
              </a:rPr>
              <a:t>きらきら園のホームページは</a:t>
            </a:r>
            <a:endParaRPr kumimoji="0" lang="en-US" altLang="ja-JP" sz="1200" kern="100" dirty="0">
              <a:solidFill>
                <a:sysClr val="windowText" lastClr="00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  <a:cs typeface="Times New Roman" panose="02020603050405020304" pitchFamily="18" charset="0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kern="100" dirty="0">
                <a:solidFill>
                  <a:sysClr val="windowText" lastClr="00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Times New Roman" panose="02020603050405020304" pitchFamily="18" charset="0"/>
              </a:rPr>
              <a:t>　　　　　　　こちらから➡</a:t>
            </a:r>
            <a:endParaRPr kumimoji="0" lang="en-US" altLang="ja-JP" sz="1200" kern="100" dirty="0">
              <a:solidFill>
                <a:sysClr val="windowText" lastClr="00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  <a:cs typeface="Times New Roman" panose="02020603050405020304" pitchFamily="18" charset="0"/>
            </a:endParaRPr>
          </a:p>
        </p:txBody>
      </p:sp>
      <p:pic>
        <p:nvPicPr>
          <p:cNvPr id="40" name="図 39" descr="QR コード&#10;&#10;自動的に生成された説明">
            <a:extLst>
              <a:ext uri="{FF2B5EF4-FFF2-40B4-BE49-F238E27FC236}">
                <a16:creationId xmlns:a16="http://schemas.microsoft.com/office/drawing/2014/main" id="{C5BE0C3B-9CAB-F147-EEF5-B644B6420C7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2400" y="6024820"/>
            <a:ext cx="821174" cy="82117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844030A-3BEE-F11E-9AEE-4ED18DDD90D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621451" y="4737929"/>
            <a:ext cx="2865368" cy="18290"/>
          </a:xfrm>
          <a:prstGeom prst="rect">
            <a:avLst/>
          </a:prstGeom>
        </p:spPr>
      </p:pic>
      <p:sp>
        <p:nvSpPr>
          <p:cNvPr id="7" name="楕円 6">
            <a:extLst>
              <a:ext uri="{FF2B5EF4-FFF2-40B4-BE49-F238E27FC236}">
                <a16:creationId xmlns:a16="http://schemas.microsoft.com/office/drawing/2014/main" id="{ECA8915C-9110-1843-8CE0-7052761B9C37}"/>
              </a:ext>
            </a:extLst>
          </p:cNvPr>
          <p:cNvSpPr/>
          <p:nvPr/>
        </p:nvSpPr>
        <p:spPr>
          <a:xfrm>
            <a:off x="558426" y="77255"/>
            <a:ext cx="982991" cy="486406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1200" dirty="0">
                <a:solidFill>
                  <a:schemeClr val="accent2">
                    <a:lumMod val="50000"/>
                  </a:schemeClr>
                </a:solidFill>
              </a:rPr>
              <a:t>令和</a:t>
            </a:r>
            <a:r>
              <a:rPr kumimoji="1" lang="en-US" altLang="ja-JP" sz="1200" dirty="0">
                <a:solidFill>
                  <a:schemeClr val="accent2">
                    <a:lumMod val="50000"/>
                  </a:schemeClr>
                </a:solidFill>
              </a:rPr>
              <a:t>8</a:t>
            </a:r>
            <a:r>
              <a:rPr kumimoji="1" lang="ja-JP" altLang="en-US" sz="1200" dirty="0">
                <a:solidFill>
                  <a:schemeClr val="accent2">
                    <a:lumMod val="50000"/>
                  </a:schemeClr>
                </a:solidFill>
              </a:rPr>
              <a:t>年度</a:t>
            </a:r>
          </a:p>
        </p:txBody>
      </p:sp>
    </p:spTree>
    <p:extLst>
      <p:ext uri="{BB962C8B-B14F-4D97-AF65-F5344CB8AC3E}">
        <p14:creationId xmlns:p14="http://schemas.microsoft.com/office/powerpoint/2010/main" val="2143895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240</Words>
  <Application>Microsoft Office PowerPoint</Application>
  <PresentationFormat>ワイド画面</PresentationFormat>
  <Paragraphs>44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HG丸ｺﾞｼｯｸM-PRO</vt:lpstr>
      <vt:lpstr>UD デジタル 教科書体 N-B</vt:lpstr>
      <vt:lpstr>UD デジタル 教科書体 NK-R</vt:lpstr>
      <vt:lpstr>UD デジタル 教科書体 NP-B</vt:lpstr>
      <vt:lpstr>游ゴシック</vt:lpstr>
      <vt:lpstr>游ゴシック Light</vt:lpstr>
      <vt:lpstr>游明朝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18075 石暮 美奈</dc:creator>
  <cp:lastModifiedBy>94003 福井 佐知子</cp:lastModifiedBy>
  <cp:revision>50</cp:revision>
  <cp:lastPrinted>2024-06-10T07:47:21Z</cp:lastPrinted>
  <dcterms:created xsi:type="dcterms:W3CDTF">2024-04-04T03:22:31Z</dcterms:created>
  <dcterms:modified xsi:type="dcterms:W3CDTF">2026-05-14T08:23:43Z</dcterms:modified>
</cp:coreProperties>
</file>